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12"/>
  </p:notesMasterIdLst>
  <p:handoutMasterIdLst>
    <p:handoutMasterId r:id="rId13"/>
  </p:handoutMasterIdLst>
  <p:sldIdLst>
    <p:sldId id="342" r:id="rId5"/>
    <p:sldId id="376" r:id="rId6"/>
    <p:sldId id="381" r:id="rId7"/>
    <p:sldId id="380" r:id="rId8"/>
    <p:sldId id="379" r:id="rId9"/>
    <p:sldId id="382" r:id="rId10"/>
    <p:sldId id="372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Author" initials="A" userId="Author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B0149"/>
    <a:srgbClr val="290145"/>
    <a:srgbClr val="4A027F"/>
    <a:srgbClr val="DA36FB"/>
    <a:srgbClr val="E740FB"/>
    <a:srgbClr val="3B0C4B"/>
    <a:srgbClr val="E3FBFE"/>
    <a:srgbClr val="000000"/>
    <a:srgbClr val="FFFFFF"/>
    <a:srgbClr val="05202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10A1B5D5-9B99-4C35-A422-299274C87663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B344D84-9AFB-497E-A393-DC336BA19D2E}" styleName="Medium Style 3 - Accent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EB9631B5-78F2-41C9-869B-9F39066F8104}" styleName="Medium Style 3 - 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4C1A8A3-306A-4EB7-A6B1-4F7E0EB9C5D6}" styleName="Medium Style 3 - Accent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A488322-F2BA-4B5B-9748-0D474271808F}" styleName="Medium Style 3 - 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5A111915-BE36-4E01-A7E5-04B1672EAD32}" styleName="Light Style 2 - Ac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1E171933-4619-4E11-9A3F-F7608DF75F80}" styleName="Medium Style 1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75" d="100"/>
          <a:sy n="75" d="100"/>
        </p:scale>
        <p:origin x="946" y="12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handoutMaster" Target="handoutMasters/handoutMaster1.xml"/><Relationship Id="rId18" Type="http://schemas.microsoft.com/office/2018/10/relationships/authors" Target="author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54459878-C319-6BF3-52DC-16FA4340A6C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82FA7FC-DFAE-8499-5A3E-AD9648D7FCA1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58BFD57-AB0A-470B-A7AF-56DFE7B5174A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C9C12BB-9544-9F9A-BEDA-E7168643859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D1E77E4-B9A2-A882-9240-3AE65EE21768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9D61A1-75D9-49F7-83EB-F587264261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73272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4B3339F-6CEA-4641-BE08-40DAFD6FCF25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EF75CB5-5666-5049-9AE0-38EFD385C2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55626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F75CB5-5666-5049-9AE0-38EFD385C21E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599972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F75CB5-5666-5049-9AE0-38EFD385C21E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302908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89DC7F-0838-136A-0767-32233EC4E8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49E3119-471D-6721-DE2A-7FE87706FEC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73B8364-0698-B6ED-889C-8F0273F78CC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24ABC6B-3054-344B-0463-52B0C62A2B6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F75CB5-5666-5049-9AE0-38EFD385C21E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321375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AABB39-2102-B0C5-32BA-100C9E2A00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70F60F0-C807-0012-C409-673BA944846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91EC4A6-A740-3170-D8E9-D0DC37F720A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FB800BF-149F-F72F-D72F-9DB508BD748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F75CB5-5666-5049-9AE0-38EFD385C21E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457521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F75CB5-5666-5049-9AE0-38EFD385C21E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78901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Subtitle">
    <p:bg>
      <p:bgPr>
        <a:gradFill>
          <a:gsLst>
            <a:gs pos="93000">
              <a:schemeClr val="tx2"/>
            </a:gs>
            <a:gs pos="81000">
              <a:schemeClr val="accent6">
                <a:lumMod val="50000"/>
              </a:schemeClr>
            </a:gs>
            <a:gs pos="27000">
              <a:schemeClr val="tx1"/>
            </a:gs>
            <a:gs pos="8000">
              <a:schemeClr val="accent4">
                <a:lumMod val="75000"/>
              </a:schemeClr>
            </a:gs>
            <a:gs pos="0">
              <a:schemeClr val="accent4"/>
            </a:gs>
            <a:gs pos="99000">
              <a:schemeClr val="tx2">
                <a:lumMod val="40000"/>
                <a:lumOff val="60000"/>
              </a:schemeClr>
            </a:gs>
          </a:gsLst>
          <a:lin ang="126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1BA6450-E291-DC40-F198-C02B485137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" y="1"/>
            <a:ext cx="12192003" cy="685799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A462FF1-D97D-8505-FE7F-8B2DB411A8B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304799"/>
            <a:ext cx="12191998" cy="3215641"/>
          </a:xfrm>
        </p:spPr>
        <p:txBody>
          <a:bodyPr lIns="0" rIns="0" bIns="0" anchor="b" anchorCtr="0">
            <a:noAutofit/>
          </a:bodyPr>
          <a:lstStyle>
            <a:lvl1pPr algn="ctr">
              <a:defRPr sz="6000" kern="1200" cap="all" spc="300" baseline="0">
                <a:solidFill>
                  <a:schemeClr val="accent3">
                    <a:lumMod val="75000"/>
                  </a:schemeClr>
                </a:solidFill>
              </a:defRPr>
            </a:lvl1pPr>
          </a:lstStyle>
          <a:p>
            <a:r>
              <a:rPr lang="en-US"/>
              <a:t>Click to add title</a:t>
            </a:r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58B9CAE2-F3DD-D6D3-96C8-D947A411775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" y="3670628"/>
            <a:ext cx="12191997" cy="2577772"/>
          </a:xfrm>
        </p:spPr>
        <p:txBody>
          <a:bodyPr>
            <a:noAutofit/>
          </a:bodyPr>
          <a:lstStyle>
            <a:lvl1pPr marL="0" indent="0" algn="ctr">
              <a:buNone/>
              <a:defRPr sz="3200" b="0" i="0" cap="all" spc="600" baseline="0">
                <a:solidFill>
                  <a:schemeClr val="accent3"/>
                </a:solidFill>
                <a:latin typeface="+mj-lt"/>
                <a:cs typeface="Biome Light" panose="020B03030302040208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add subtitle</a:t>
            </a:r>
          </a:p>
        </p:txBody>
      </p:sp>
    </p:spTree>
    <p:extLst>
      <p:ext uri="{BB962C8B-B14F-4D97-AF65-F5344CB8AC3E}">
        <p14:creationId xmlns:p14="http://schemas.microsoft.com/office/powerpoint/2010/main" val="41193215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2 column">
    <p:bg>
      <p:bgPr>
        <a:gradFill>
          <a:gsLst>
            <a:gs pos="100000">
              <a:schemeClr val="tx2"/>
            </a:gs>
            <a:gs pos="81000">
              <a:schemeClr val="accent6"/>
            </a:gs>
            <a:gs pos="55000">
              <a:srgbClr val="02090E"/>
            </a:gs>
            <a:gs pos="14000">
              <a:schemeClr val="accent4">
                <a:lumMod val="75000"/>
              </a:schemeClr>
            </a:gs>
            <a:gs pos="0">
              <a:schemeClr val="accent4"/>
            </a:gs>
          </a:gsLst>
          <a:lin ang="78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7123B0D0-B01D-0BB0-6127-A878BE49D1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039728" y="-6350"/>
            <a:ext cx="6154615" cy="6864350"/>
          </a:xfrm>
          <a:prstGeom prst="rect">
            <a:avLst/>
          </a:prstGeom>
          <a:solidFill>
            <a:schemeClr val="tx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 Nova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F8070BB-B3B5-3A8A-2466-D661C741794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89627" y="173736"/>
            <a:ext cx="4352662" cy="2203704"/>
          </a:xfrm>
        </p:spPr>
        <p:txBody>
          <a:bodyPr anchor="b">
            <a:noAutofit/>
          </a:bodyPr>
          <a:lstStyle>
            <a:lvl1pPr algn="l">
              <a:defRPr sz="3200" cap="all" spc="0" baseline="0">
                <a:solidFill>
                  <a:schemeClr val="accent3">
                    <a:lumMod val="75000"/>
                  </a:schemeClr>
                </a:solidFill>
              </a:defRPr>
            </a:lvl1pPr>
          </a:lstStyle>
          <a:p>
            <a:r>
              <a:rPr lang="en-US"/>
              <a:t>Click to add title</a:t>
            </a:r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6C363351-4779-B42E-ED7A-C4AF2920BABC}"/>
              </a:ext>
            </a:extLst>
          </p:cNvPr>
          <p:cNvSpPr>
            <a:spLocks noGrp="1"/>
          </p:cNvSpPr>
          <p:nvPr>
            <p:ph type="pic" sz="quarter" idx="37"/>
          </p:nvPr>
        </p:nvSpPr>
        <p:spPr>
          <a:xfrm>
            <a:off x="336550" y="336550"/>
            <a:ext cx="5303640" cy="6184900"/>
          </a:xfrm>
        </p:spPr>
        <p:txBody>
          <a:bodyPr/>
          <a:lstStyle>
            <a:lvl1pPr algn="ctr">
              <a:defRPr sz="20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9" name="Content Placeholder 4">
            <a:extLst>
              <a:ext uri="{FF2B5EF4-FFF2-40B4-BE49-F238E27FC236}">
                <a16:creationId xmlns:a16="http://schemas.microsoft.com/office/drawing/2014/main" id="{39870F08-C2AE-9AF7-58DE-EEA8A48BEDA9}"/>
              </a:ext>
            </a:extLst>
          </p:cNvPr>
          <p:cNvSpPr>
            <a:spLocks noGrp="1"/>
          </p:cNvSpPr>
          <p:nvPr>
            <p:ph sz="quarter" idx="36" hasCustomPrompt="1"/>
          </p:nvPr>
        </p:nvSpPr>
        <p:spPr>
          <a:xfrm>
            <a:off x="6889627" y="3104277"/>
            <a:ext cx="4371560" cy="3022201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000"/>
              </a:spcBef>
              <a:spcAft>
                <a:spcPts val="600"/>
              </a:spcAft>
              <a:buClr>
                <a:schemeClr val="accent6"/>
              </a:buClr>
              <a:buFont typeface="Arial" panose="020B0604020202020204" pitchFamily="34" charset="0"/>
              <a:buNone/>
              <a:defRPr sz="1800" spc="0" baseline="0">
                <a:solidFill>
                  <a:schemeClr val="bg1"/>
                </a:solidFill>
                <a:latin typeface="+mn-lt"/>
              </a:defRPr>
            </a:lvl1pPr>
            <a:lvl2pPr marL="569214" indent="-285750">
              <a:lnSpc>
                <a:spcPct val="120000"/>
              </a:lnSpc>
              <a:spcBef>
                <a:spcPts val="1000"/>
              </a:spcBef>
              <a:spcAft>
                <a:spcPts val="600"/>
              </a:spcAft>
              <a:buClr>
                <a:schemeClr val="accent3"/>
              </a:buClr>
              <a:buFont typeface="Arial" panose="020B0604020202020204" pitchFamily="34" charset="0"/>
              <a:buChar char="•"/>
              <a:defRPr sz="1800" spc="0"/>
            </a:lvl2pPr>
            <a:lvl3pPr marL="861822" indent="-285750">
              <a:lnSpc>
                <a:spcPct val="120000"/>
              </a:lnSpc>
              <a:spcBef>
                <a:spcPts val="1000"/>
              </a:spcBef>
              <a:spcAft>
                <a:spcPts val="600"/>
              </a:spcAft>
              <a:buClr>
                <a:schemeClr val="accent3"/>
              </a:buClr>
              <a:buFont typeface="Arial" panose="020B0604020202020204" pitchFamily="34" charset="0"/>
              <a:buChar char="•"/>
              <a:defRPr sz="1800" spc="0"/>
            </a:lvl3pPr>
            <a:lvl4pPr marL="1152144" indent="-285750">
              <a:lnSpc>
                <a:spcPct val="120000"/>
              </a:lnSpc>
              <a:spcBef>
                <a:spcPts val="1000"/>
              </a:spcBef>
              <a:spcAft>
                <a:spcPts val="600"/>
              </a:spcAft>
              <a:buClr>
                <a:schemeClr val="accent3"/>
              </a:buClr>
              <a:buFont typeface="Arial" panose="020B0604020202020204" pitchFamily="34" charset="0"/>
              <a:buChar char="•"/>
              <a:defRPr sz="1800" spc="0"/>
            </a:lvl4pPr>
          </a:lstStyle>
          <a:p>
            <a:pPr lvl="0"/>
            <a:r>
              <a:rPr lang="en-US"/>
              <a:t>Click to add content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6" name="Slide Number Placeholder 5">
            <a:extLst>
              <a:ext uri="{FF2B5EF4-FFF2-40B4-BE49-F238E27FC236}">
                <a16:creationId xmlns:a16="http://schemas.microsoft.com/office/drawing/2014/main" id="{68477A85-1CCD-1BF5-8FF0-11B80AE2F6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40971" y="6226198"/>
            <a:ext cx="2743200" cy="365125"/>
          </a:xfrm>
        </p:spPr>
        <p:txBody>
          <a:bodyPr>
            <a:noAutofit/>
          </a:bodyPr>
          <a:lstStyle>
            <a:lvl1pPr>
              <a:defRPr sz="1200">
                <a:solidFill>
                  <a:schemeClr val="bg1"/>
                </a:solidFill>
              </a:defRPr>
            </a:lvl1pPr>
          </a:lstStyle>
          <a:p>
            <a:fld id="{FE024F78-56A6-7740-B68D-8D4D026EDF3F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F0712911-615E-724B-FC0F-996291526D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6889627" y="2679480"/>
            <a:ext cx="4352662" cy="0"/>
          </a:xfrm>
          <a:prstGeom prst="line">
            <a:avLst/>
          </a:prstGeom>
          <a:ln w="25400">
            <a:gradFill>
              <a:gsLst>
                <a:gs pos="0">
                  <a:schemeClr val="accent4">
                    <a:lumMod val="50000"/>
                  </a:schemeClr>
                </a:gs>
                <a:gs pos="100000">
                  <a:schemeClr val="accent6"/>
                </a:gs>
              </a:gsLst>
              <a:lin ang="108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3308264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and 2 column">
    <p:bg>
      <p:bgPr>
        <a:gradFill>
          <a:gsLst>
            <a:gs pos="100000">
              <a:schemeClr val="tx2"/>
            </a:gs>
            <a:gs pos="81000">
              <a:schemeClr val="accent6"/>
            </a:gs>
            <a:gs pos="55000">
              <a:srgbClr val="02090E"/>
            </a:gs>
            <a:gs pos="14000">
              <a:schemeClr val="accent4">
                <a:lumMod val="75000"/>
              </a:schemeClr>
            </a:gs>
            <a:gs pos="0">
              <a:schemeClr val="accent4"/>
            </a:gs>
          </a:gsLst>
          <a:lin ang="27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BCFFF0E2-6B47-67EB-D6AA-D972E7B7C3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-6350"/>
            <a:ext cx="4646951" cy="6864350"/>
          </a:xfrm>
          <a:prstGeom prst="rect">
            <a:avLst/>
          </a:prstGeom>
          <a:solidFill>
            <a:schemeClr val="tx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 Nova"/>
              <a:ea typeface="+mn-ea"/>
              <a:cs typeface="+mn-cs"/>
            </a:endParaRP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94827F6F-999F-23E9-8C09-325D1A76B0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35831" y="2680134"/>
            <a:ext cx="3114078" cy="0"/>
          </a:xfrm>
          <a:prstGeom prst="line">
            <a:avLst/>
          </a:prstGeom>
          <a:ln w="25400">
            <a:gradFill>
              <a:gsLst>
                <a:gs pos="0">
                  <a:schemeClr val="accent4">
                    <a:lumMod val="50000"/>
                  </a:schemeClr>
                </a:gs>
                <a:gs pos="100000">
                  <a:schemeClr val="accent6"/>
                </a:gs>
              </a:gsLst>
              <a:lin ang="108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DF8070BB-B3B5-3A8A-2466-D661C741794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5370" y="171396"/>
            <a:ext cx="3736630" cy="2202350"/>
          </a:xfrm>
        </p:spPr>
        <p:txBody>
          <a:bodyPr anchor="b">
            <a:noAutofit/>
          </a:bodyPr>
          <a:lstStyle>
            <a:lvl1pPr algn="l">
              <a:defRPr sz="3200" cap="all" spc="0" baseline="0">
                <a:solidFill>
                  <a:schemeClr val="accent3">
                    <a:lumMod val="75000"/>
                  </a:schemeClr>
                </a:solidFill>
              </a:defRPr>
            </a:lvl1pPr>
          </a:lstStyle>
          <a:p>
            <a:r>
              <a:rPr lang="en-US"/>
              <a:t>Click to add title</a:t>
            </a:r>
          </a:p>
        </p:txBody>
      </p:sp>
      <p:sp>
        <p:nvSpPr>
          <p:cNvPr id="19" name="Content Placeholder 4">
            <a:extLst>
              <a:ext uri="{FF2B5EF4-FFF2-40B4-BE49-F238E27FC236}">
                <a16:creationId xmlns:a16="http://schemas.microsoft.com/office/drawing/2014/main" id="{39870F08-C2AE-9AF7-58DE-EEA8A48BEDA9}"/>
              </a:ext>
            </a:extLst>
          </p:cNvPr>
          <p:cNvSpPr>
            <a:spLocks noGrp="1"/>
          </p:cNvSpPr>
          <p:nvPr>
            <p:ph sz="quarter" idx="36" hasCustomPrompt="1"/>
          </p:nvPr>
        </p:nvSpPr>
        <p:spPr>
          <a:xfrm>
            <a:off x="841716" y="3078480"/>
            <a:ext cx="3108193" cy="3047997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000"/>
              </a:spcBef>
              <a:spcAft>
                <a:spcPts val="600"/>
              </a:spcAft>
              <a:buClr>
                <a:schemeClr val="accent6"/>
              </a:buClr>
              <a:buFont typeface="Arial" panose="020B0604020202020204" pitchFamily="34" charset="0"/>
              <a:buNone/>
              <a:defRPr sz="1800" spc="0" baseline="0">
                <a:solidFill>
                  <a:schemeClr val="bg1"/>
                </a:solidFill>
                <a:latin typeface="+mn-lt"/>
              </a:defRPr>
            </a:lvl1pPr>
            <a:lvl2pPr marL="569214" indent="-285750">
              <a:lnSpc>
                <a:spcPct val="120000"/>
              </a:lnSpc>
              <a:spcBef>
                <a:spcPts val="1000"/>
              </a:spcBef>
              <a:spcAft>
                <a:spcPts val="600"/>
              </a:spcAft>
              <a:buClr>
                <a:schemeClr val="accent3"/>
              </a:buClr>
              <a:buFont typeface="Arial" panose="020B0604020202020204" pitchFamily="34" charset="0"/>
              <a:buChar char="•"/>
              <a:defRPr sz="1800" spc="0"/>
            </a:lvl2pPr>
            <a:lvl3pPr marL="861822" indent="-285750">
              <a:lnSpc>
                <a:spcPct val="120000"/>
              </a:lnSpc>
              <a:spcBef>
                <a:spcPts val="1000"/>
              </a:spcBef>
              <a:spcAft>
                <a:spcPts val="600"/>
              </a:spcAft>
              <a:buClr>
                <a:schemeClr val="accent3"/>
              </a:buClr>
              <a:buFont typeface="Arial" panose="020B0604020202020204" pitchFamily="34" charset="0"/>
              <a:buChar char="•"/>
              <a:defRPr sz="1800" spc="0"/>
            </a:lvl3pPr>
            <a:lvl4pPr marL="1152144" indent="-285750">
              <a:lnSpc>
                <a:spcPct val="120000"/>
              </a:lnSpc>
              <a:spcBef>
                <a:spcPts val="1000"/>
              </a:spcBef>
              <a:spcAft>
                <a:spcPts val="600"/>
              </a:spcAft>
              <a:buClr>
                <a:schemeClr val="accent3"/>
              </a:buClr>
              <a:buFont typeface="Arial" panose="020B0604020202020204" pitchFamily="34" charset="0"/>
              <a:buChar char="•"/>
              <a:defRPr sz="1800" spc="0"/>
            </a:lvl4pPr>
          </a:lstStyle>
          <a:p>
            <a:pPr lvl="0"/>
            <a:r>
              <a:rPr lang="en-US"/>
              <a:t>Click to add content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2" name="Table Placeholder 11">
            <a:extLst>
              <a:ext uri="{FF2B5EF4-FFF2-40B4-BE49-F238E27FC236}">
                <a16:creationId xmlns:a16="http://schemas.microsoft.com/office/drawing/2014/main" id="{D360C16C-E69B-FDEF-F033-CA9A2E238288}"/>
              </a:ext>
            </a:extLst>
          </p:cNvPr>
          <p:cNvSpPr>
            <a:spLocks noGrp="1"/>
          </p:cNvSpPr>
          <p:nvPr>
            <p:ph type="tbl" sz="quarter" idx="37"/>
          </p:nvPr>
        </p:nvSpPr>
        <p:spPr>
          <a:xfrm>
            <a:off x="5067300" y="404813"/>
            <a:ext cx="6705600" cy="6048375"/>
          </a:xfrm>
        </p:spPr>
        <p:txBody>
          <a:bodyPr/>
          <a:lstStyle>
            <a:lvl1pPr>
              <a:defRPr sz="2400">
                <a:latin typeface="+mn-lt"/>
              </a:defRPr>
            </a:lvl1pPr>
          </a:lstStyle>
          <a:p>
            <a:r>
              <a:rPr lang="en-US"/>
              <a:t>Click icon to add table</a:t>
            </a:r>
          </a:p>
        </p:txBody>
      </p:sp>
      <p:sp>
        <p:nvSpPr>
          <p:cNvPr id="15" name="Footer Placeholder 4">
            <a:extLst>
              <a:ext uri="{FF2B5EF4-FFF2-40B4-BE49-F238E27FC236}">
                <a16:creationId xmlns:a16="http://schemas.microsoft.com/office/drawing/2014/main" id="{B02A6961-FD29-3446-6A70-B0D4EE5D14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36405" y="6237287"/>
            <a:ext cx="4114800" cy="365125"/>
          </a:xfrm>
        </p:spPr>
        <p:txBody>
          <a:bodyPr>
            <a:noAutofit/>
          </a:bodyPr>
          <a:lstStyle>
            <a:lvl1pPr algn="l">
              <a:defRPr sz="1200" spc="0">
                <a:solidFill>
                  <a:schemeClr val="bg1"/>
                </a:solidFill>
              </a:defRPr>
            </a:lvl1pPr>
          </a:lstStyle>
          <a:p>
            <a:r>
              <a:rPr lang="en-US"/>
              <a:t>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390721985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and 2 column">
    <p:bg>
      <p:bgPr>
        <a:gradFill>
          <a:gsLst>
            <a:gs pos="100000">
              <a:schemeClr val="tx2"/>
            </a:gs>
            <a:gs pos="81000">
              <a:schemeClr val="accent6"/>
            </a:gs>
            <a:gs pos="31000">
              <a:srgbClr val="02090E"/>
            </a:gs>
            <a:gs pos="14000">
              <a:schemeClr val="accent4">
                <a:lumMod val="75000"/>
              </a:schemeClr>
            </a:gs>
            <a:gs pos="0">
              <a:schemeClr val="accent4"/>
            </a:gs>
          </a:gsLst>
          <a:lin ang="78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4196A82D-0723-4BA3-0283-9F0D67B0CE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1999" cy="6858000"/>
          </a:xfrm>
          <a:prstGeom prst="rect">
            <a:avLst/>
          </a:prstGeom>
          <a:solidFill>
            <a:schemeClr val="tx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/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6A20A5FD-BDFB-45F2-E644-E93FB81CA5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07039" y="1983416"/>
            <a:ext cx="10435630" cy="0"/>
          </a:xfrm>
          <a:prstGeom prst="line">
            <a:avLst/>
          </a:prstGeom>
          <a:ln w="25400">
            <a:gradFill>
              <a:gsLst>
                <a:gs pos="0">
                  <a:schemeClr val="accent4">
                    <a:lumMod val="50000"/>
                  </a:schemeClr>
                </a:gs>
                <a:gs pos="100000">
                  <a:schemeClr val="accent6"/>
                </a:gs>
              </a:gsLst>
              <a:lin ang="108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DF8070BB-B3B5-3A8A-2466-D661C741794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33562" y="433906"/>
            <a:ext cx="10515601" cy="1327464"/>
          </a:xfrm>
        </p:spPr>
        <p:txBody>
          <a:bodyPr anchor="b">
            <a:noAutofit/>
          </a:bodyPr>
          <a:lstStyle>
            <a:lvl1pPr algn="l">
              <a:defRPr sz="3200" cap="all" spc="0" baseline="0">
                <a:solidFill>
                  <a:schemeClr val="accent3">
                    <a:lumMod val="75000"/>
                  </a:schemeClr>
                </a:solidFill>
              </a:defRPr>
            </a:lvl1pPr>
          </a:lstStyle>
          <a:p>
            <a:r>
              <a:rPr lang="en-US"/>
              <a:t>Click to add title</a:t>
            </a:r>
          </a:p>
        </p:txBody>
      </p:sp>
      <p:sp>
        <p:nvSpPr>
          <p:cNvPr id="19" name="Content Placeholder 4">
            <a:extLst>
              <a:ext uri="{FF2B5EF4-FFF2-40B4-BE49-F238E27FC236}">
                <a16:creationId xmlns:a16="http://schemas.microsoft.com/office/drawing/2014/main" id="{39870F08-C2AE-9AF7-58DE-EEA8A48BEDA9}"/>
              </a:ext>
            </a:extLst>
          </p:cNvPr>
          <p:cNvSpPr>
            <a:spLocks noGrp="1"/>
          </p:cNvSpPr>
          <p:nvPr>
            <p:ph sz="quarter" idx="36" hasCustomPrompt="1"/>
          </p:nvPr>
        </p:nvSpPr>
        <p:spPr>
          <a:xfrm>
            <a:off x="814302" y="2465535"/>
            <a:ext cx="7303538" cy="3427265"/>
          </a:xfrm>
        </p:spPr>
        <p:txBody>
          <a:bodyPr/>
          <a:lstStyle>
            <a:lvl1pPr marL="283464" indent="-283464">
              <a:lnSpc>
                <a:spcPct val="120000"/>
              </a:lnSpc>
              <a:spcBef>
                <a:spcPts val="1000"/>
              </a:spcBef>
              <a:buClr>
                <a:schemeClr val="accent3"/>
              </a:buClr>
              <a:buFont typeface="Arial" panose="020B0604020202020204" pitchFamily="34" charset="0"/>
              <a:buChar char="•"/>
              <a:defRPr sz="1800" spc="0" baseline="0">
                <a:solidFill>
                  <a:schemeClr val="bg1"/>
                </a:solidFill>
                <a:latin typeface="+mn-lt"/>
              </a:defRPr>
            </a:lvl1pPr>
            <a:lvl2pPr marL="566928" indent="-283464">
              <a:lnSpc>
                <a:spcPct val="120000"/>
              </a:lnSpc>
              <a:spcBef>
                <a:spcPts val="500"/>
              </a:spcBef>
              <a:buClr>
                <a:schemeClr val="accent3"/>
              </a:buClr>
              <a:defRPr sz="1800" spc="0"/>
            </a:lvl2pPr>
            <a:lvl3pPr marL="859536" indent="-283464">
              <a:lnSpc>
                <a:spcPct val="120000"/>
              </a:lnSpc>
              <a:spcBef>
                <a:spcPts val="500"/>
              </a:spcBef>
              <a:buClr>
                <a:schemeClr val="accent3"/>
              </a:buClr>
              <a:defRPr sz="1800" spc="0"/>
            </a:lvl3pPr>
            <a:lvl4pPr marL="1152144">
              <a:lnSpc>
                <a:spcPct val="120000"/>
              </a:lnSpc>
              <a:spcBef>
                <a:spcPts val="500"/>
              </a:spcBef>
              <a:buClr>
                <a:schemeClr val="accent3"/>
              </a:buClr>
              <a:defRPr sz="1800" spc="0"/>
            </a:lvl4pPr>
          </a:lstStyle>
          <a:p>
            <a:pPr lvl="0"/>
            <a:r>
              <a:rPr lang="en-US"/>
              <a:t>Click to add content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4E7FC75E-AA73-003E-D4E3-B1819886AF9C}"/>
              </a:ext>
            </a:extLst>
          </p:cNvPr>
          <p:cNvSpPr>
            <a:spLocks noGrp="1"/>
          </p:cNvSpPr>
          <p:nvPr>
            <p:ph sz="quarter" idx="37" hasCustomPrompt="1"/>
          </p:nvPr>
        </p:nvSpPr>
        <p:spPr>
          <a:xfrm>
            <a:off x="8392160" y="2465388"/>
            <a:ext cx="2856865" cy="3427412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>
                <a:solidFill>
                  <a:schemeClr val="bg1"/>
                </a:solidFill>
                <a:latin typeface="+mn-lt"/>
              </a:defRPr>
            </a:lvl1pPr>
            <a:lvl2pPr marL="457200" indent="0">
              <a:lnSpc>
                <a:spcPct val="120000"/>
              </a:lnSpc>
              <a:spcBef>
                <a:spcPts val="1000"/>
              </a:spcBef>
              <a:buNone/>
              <a:defRPr sz="1600">
                <a:solidFill>
                  <a:schemeClr val="bg1"/>
                </a:solidFill>
                <a:latin typeface="+mn-lt"/>
              </a:defRPr>
            </a:lvl2pPr>
            <a:lvl3pPr marL="914400" indent="0">
              <a:lnSpc>
                <a:spcPct val="120000"/>
              </a:lnSpc>
              <a:spcBef>
                <a:spcPts val="1000"/>
              </a:spcBef>
              <a:buNone/>
              <a:defRPr sz="1400">
                <a:solidFill>
                  <a:schemeClr val="bg1"/>
                </a:solidFill>
                <a:latin typeface="+mn-lt"/>
              </a:defRPr>
            </a:lvl3pPr>
            <a:lvl4pPr marL="1371600" indent="0">
              <a:lnSpc>
                <a:spcPct val="120000"/>
              </a:lnSpc>
              <a:spcBef>
                <a:spcPts val="1000"/>
              </a:spcBef>
              <a:buNone/>
              <a:defRPr sz="1200">
                <a:solidFill>
                  <a:schemeClr val="bg1"/>
                </a:solidFill>
                <a:latin typeface="+mn-lt"/>
              </a:defRPr>
            </a:lvl4pPr>
            <a:lvl5pPr marL="1828800" indent="0">
              <a:lnSpc>
                <a:spcPct val="120000"/>
              </a:lnSpc>
              <a:spcBef>
                <a:spcPts val="1000"/>
              </a:spcBef>
              <a:buNone/>
              <a:defRPr sz="12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5" name="Footer Placeholder 4">
            <a:extLst>
              <a:ext uri="{FF2B5EF4-FFF2-40B4-BE49-F238E27FC236}">
                <a16:creationId xmlns:a16="http://schemas.microsoft.com/office/drawing/2014/main" id="{B02A6961-FD29-3446-6A70-B0D4EE5D14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36405" y="6237287"/>
            <a:ext cx="4114800" cy="365125"/>
          </a:xfrm>
        </p:spPr>
        <p:txBody>
          <a:bodyPr>
            <a:noAutofit/>
          </a:bodyPr>
          <a:lstStyle>
            <a:lvl1pPr algn="l">
              <a:defRPr sz="1200" spc="0">
                <a:solidFill>
                  <a:schemeClr val="bg1"/>
                </a:solidFill>
              </a:defRPr>
            </a:lvl1pPr>
          </a:lstStyle>
          <a:p>
            <a:r>
              <a:rPr lang="en-US"/>
              <a:t>Presentation title</a:t>
            </a:r>
          </a:p>
        </p:txBody>
      </p:sp>
      <p:sp>
        <p:nvSpPr>
          <p:cNvPr id="16" name="Slide Number Placeholder 5">
            <a:extLst>
              <a:ext uri="{FF2B5EF4-FFF2-40B4-BE49-F238E27FC236}">
                <a16:creationId xmlns:a16="http://schemas.microsoft.com/office/drawing/2014/main" id="{68477A85-1CCD-1BF5-8FF0-11B80AE2F6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40971" y="6226198"/>
            <a:ext cx="2743200" cy="365125"/>
          </a:xfrm>
        </p:spPr>
        <p:txBody>
          <a:bodyPr>
            <a:noAutofit/>
          </a:bodyPr>
          <a:lstStyle>
            <a:lvl1pPr>
              <a:defRPr sz="1200">
                <a:solidFill>
                  <a:schemeClr val="bg1"/>
                </a:solidFill>
              </a:defRPr>
            </a:lvl1pPr>
          </a:lstStyle>
          <a:p>
            <a:fld id="{FE024F78-56A6-7740-B68D-8D4D026EDF3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561196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2 column">
    <p:bg>
      <p:bgPr>
        <a:gradFill>
          <a:gsLst>
            <a:gs pos="100000">
              <a:schemeClr val="tx2"/>
            </a:gs>
            <a:gs pos="81000">
              <a:schemeClr val="accent6"/>
            </a:gs>
            <a:gs pos="31000">
              <a:srgbClr val="02090E"/>
            </a:gs>
            <a:gs pos="14000">
              <a:schemeClr val="accent4">
                <a:lumMod val="75000"/>
              </a:schemeClr>
            </a:gs>
            <a:gs pos="0">
              <a:schemeClr val="accent4"/>
            </a:gs>
          </a:gsLst>
          <a:lin ang="78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02D51531-1219-2E4B-DCE7-C6FD9D809F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321869" y="343814"/>
            <a:ext cx="11550701" cy="6210605"/>
          </a:xfrm>
          <a:prstGeom prst="rect">
            <a:avLst/>
          </a:prstGeom>
          <a:solidFill>
            <a:schemeClr val="tx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/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BEC02E56-87A4-158A-F0B0-DB8E9BE3AE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07039" y="1991547"/>
            <a:ext cx="10546763" cy="0"/>
          </a:xfrm>
          <a:prstGeom prst="line">
            <a:avLst/>
          </a:prstGeom>
          <a:ln w="25400">
            <a:gradFill>
              <a:gsLst>
                <a:gs pos="0">
                  <a:schemeClr val="accent4">
                    <a:lumMod val="50000"/>
                  </a:schemeClr>
                </a:gs>
                <a:gs pos="100000">
                  <a:schemeClr val="accent6"/>
                </a:gs>
              </a:gsLst>
              <a:lin ang="108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DF8070BB-B3B5-3A8A-2466-D661C741794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5370" y="643842"/>
            <a:ext cx="10515601" cy="1140849"/>
          </a:xfrm>
        </p:spPr>
        <p:txBody>
          <a:bodyPr lIns="0" anchor="b">
            <a:noAutofit/>
          </a:bodyPr>
          <a:lstStyle>
            <a:lvl1pPr algn="l">
              <a:defRPr sz="3200" cap="all" spc="0" baseline="0">
                <a:solidFill>
                  <a:schemeClr val="accent3">
                    <a:lumMod val="75000"/>
                  </a:schemeClr>
                </a:solidFill>
              </a:defRPr>
            </a:lvl1pPr>
          </a:lstStyle>
          <a:p>
            <a:r>
              <a:rPr lang="en-US"/>
              <a:t>Click to add title</a:t>
            </a:r>
          </a:p>
        </p:txBody>
      </p:sp>
      <p:sp>
        <p:nvSpPr>
          <p:cNvPr id="10" name="Table Placeholder 9">
            <a:extLst>
              <a:ext uri="{FF2B5EF4-FFF2-40B4-BE49-F238E27FC236}">
                <a16:creationId xmlns:a16="http://schemas.microsoft.com/office/drawing/2014/main" id="{471D7DE3-05F5-8052-02FA-6EF9717E15BE}"/>
              </a:ext>
            </a:extLst>
          </p:cNvPr>
          <p:cNvSpPr>
            <a:spLocks noGrp="1"/>
          </p:cNvSpPr>
          <p:nvPr>
            <p:ph type="tbl" sz="quarter" idx="13"/>
          </p:nvPr>
        </p:nvSpPr>
        <p:spPr>
          <a:xfrm>
            <a:off x="835025" y="2560638"/>
            <a:ext cx="10515600" cy="3478212"/>
          </a:xfrm>
        </p:spPr>
        <p:txBody>
          <a:bodyPr/>
          <a:lstStyle>
            <a:lvl1pPr>
              <a:defRPr sz="2400">
                <a:latin typeface="+mn-lt"/>
              </a:defRPr>
            </a:lvl1pPr>
          </a:lstStyle>
          <a:p>
            <a:r>
              <a:rPr lang="en-US"/>
              <a:t>Click icon to add table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6468DE94-FC46-A848-7949-ABFEADADEA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07039" y="1983705"/>
            <a:ext cx="10435630" cy="0"/>
          </a:xfrm>
          <a:prstGeom prst="line">
            <a:avLst/>
          </a:prstGeom>
          <a:ln w="25400">
            <a:gradFill>
              <a:gsLst>
                <a:gs pos="0">
                  <a:schemeClr val="accent4">
                    <a:lumMod val="50000"/>
                  </a:schemeClr>
                </a:gs>
                <a:gs pos="100000">
                  <a:schemeClr val="accent6"/>
                </a:gs>
              </a:gsLst>
              <a:lin ang="108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Footer Placeholder 4">
            <a:extLst>
              <a:ext uri="{FF2B5EF4-FFF2-40B4-BE49-F238E27FC236}">
                <a16:creationId xmlns:a16="http://schemas.microsoft.com/office/drawing/2014/main" id="{B02A6961-FD29-3446-6A70-B0D4EE5D14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36405" y="6237287"/>
            <a:ext cx="4114800" cy="365125"/>
          </a:xfrm>
        </p:spPr>
        <p:txBody>
          <a:bodyPr>
            <a:noAutofit/>
          </a:bodyPr>
          <a:lstStyle>
            <a:lvl1pPr algn="l">
              <a:defRPr sz="1200" spc="0">
                <a:solidFill>
                  <a:schemeClr val="bg1"/>
                </a:solidFill>
              </a:defRPr>
            </a:lvl1pPr>
          </a:lstStyle>
          <a:p>
            <a:r>
              <a:rPr lang="en-US"/>
              <a:t>Presentation title</a:t>
            </a:r>
          </a:p>
        </p:txBody>
      </p:sp>
      <p:sp>
        <p:nvSpPr>
          <p:cNvPr id="16" name="Slide Number Placeholder 5">
            <a:extLst>
              <a:ext uri="{FF2B5EF4-FFF2-40B4-BE49-F238E27FC236}">
                <a16:creationId xmlns:a16="http://schemas.microsoft.com/office/drawing/2014/main" id="{68477A85-1CCD-1BF5-8FF0-11B80AE2F6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40971" y="6226198"/>
            <a:ext cx="2743200" cy="365125"/>
          </a:xfrm>
        </p:spPr>
        <p:txBody>
          <a:bodyPr>
            <a:noAutofit/>
          </a:bodyPr>
          <a:lstStyle>
            <a:lvl1pPr>
              <a:defRPr sz="1200">
                <a:solidFill>
                  <a:schemeClr val="bg1"/>
                </a:solidFill>
              </a:defRPr>
            </a:lvl1pPr>
          </a:lstStyle>
          <a:p>
            <a:fld id="{FE024F78-56A6-7740-B68D-8D4D026EDF3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45918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">
    <p:bg>
      <p:bgPr>
        <a:gradFill>
          <a:gsLst>
            <a:gs pos="81987">
              <a:schemeClr val="accent6">
                <a:lumMod val="50000"/>
              </a:schemeClr>
            </a:gs>
            <a:gs pos="35040">
              <a:srgbClr val="020B11"/>
            </a:gs>
            <a:gs pos="11979">
              <a:schemeClr val="accent4">
                <a:lumMod val="50000"/>
              </a:schemeClr>
            </a:gs>
            <a:gs pos="0">
              <a:schemeClr val="accent4"/>
            </a:gs>
            <a:gs pos="99000">
              <a:schemeClr val="tx2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289F5C3D-E9E6-75E0-BF7D-799B5CFE5E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4575462" y="4137"/>
            <a:ext cx="7616537" cy="6853863"/>
            <a:chOff x="4575462" y="4137"/>
            <a:chExt cx="7616537" cy="6853863"/>
          </a:xfrm>
        </p:grpSpPr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CDE1D2C2-40C4-6B80-E8C6-B4CE94C23037}"/>
                </a:ext>
              </a:extLst>
            </p:cNvPr>
            <p:cNvGrpSpPr/>
            <p:nvPr/>
          </p:nvGrpSpPr>
          <p:grpSpPr>
            <a:xfrm>
              <a:off x="4575462" y="691665"/>
              <a:ext cx="364018" cy="857035"/>
              <a:chOff x="468157" y="1144246"/>
              <a:chExt cx="364018" cy="857035"/>
            </a:xfrm>
          </p:grpSpPr>
          <p:sp>
            <p:nvSpPr>
              <p:cNvPr id="27" name="Oval 26">
                <a:extLst>
                  <a:ext uri="{FF2B5EF4-FFF2-40B4-BE49-F238E27FC236}">
                    <a16:creationId xmlns:a16="http://schemas.microsoft.com/office/drawing/2014/main" id="{7C904D88-E1BE-F1FA-D405-F55DA966DA8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/>
            </p:nvSpPr>
            <p:spPr>
              <a:xfrm>
                <a:off x="705405" y="1144246"/>
                <a:ext cx="126770" cy="126770"/>
              </a:xfrm>
              <a:prstGeom prst="ellipse">
                <a:avLst/>
              </a:prstGeom>
              <a:noFill/>
              <a:ln>
                <a:solidFill>
                  <a:schemeClr val="accent4">
                    <a:lumMod val="60000"/>
                    <a:lumOff val="40000"/>
                    <a:alpha val="49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18" name="Graphic 12">
                <a:extLst>
                  <a:ext uri="{FF2B5EF4-FFF2-40B4-BE49-F238E27FC236}">
                    <a16:creationId xmlns:a16="http://schemas.microsoft.com/office/drawing/2014/main" id="{1D8F0816-C429-D32E-058B-33405874DFA7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/>
            </p:nvSpPr>
            <p:spPr>
              <a:xfrm>
                <a:off x="468157" y="1963496"/>
                <a:ext cx="45719" cy="37785"/>
              </a:xfrm>
              <a:custGeom>
                <a:avLst/>
                <a:gdLst>
                  <a:gd name="connsiteX0" fmla="*/ 91138 w 91138"/>
                  <a:gd name="connsiteY0" fmla="*/ 45569 h 91138"/>
                  <a:gd name="connsiteX1" fmla="*/ 45569 w 91138"/>
                  <a:gd name="connsiteY1" fmla="*/ 91138 h 91138"/>
                  <a:gd name="connsiteX2" fmla="*/ 0 w 91138"/>
                  <a:gd name="connsiteY2" fmla="*/ 45569 h 91138"/>
                  <a:gd name="connsiteX3" fmla="*/ 45569 w 91138"/>
                  <a:gd name="connsiteY3" fmla="*/ 0 h 91138"/>
                  <a:gd name="connsiteX4" fmla="*/ 91138 w 91138"/>
                  <a:gd name="connsiteY4" fmla="*/ 45569 h 911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1138" h="91138">
                    <a:moveTo>
                      <a:pt x="91138" y="45569"/>
                    </a:moveTo>
                    <a:cubicBezTo>
                      <a:pt x="91138" y="70736"/>
                      <a:pt x="70736" y="91138"/>
                      <a:pt x="45569" y="91138"/>
                    </a:cubicBezTo>
                    <a:cubicBezTo>
                      <a:pt x="20402" y="91138"/>
                      <a:pt x="0" y="70736"/>
                      <a:pt x="0" y="45569"/>
                    </a:cubicBezTo>
                    <a:cubicBezTo>
                      <a:pt x="0" y="20402"/>
                      <a:pt x="20402" y="0"/>
                      <a:pt x="45569" y="0"/>
                    </a:cubicBezTo>
                    <a:cubicBezTo>
                      <a:pt x="70736" y="0"/>
                      <a:pt x="91138" y="20402"/>
                      <a:pt x="91138" y="45569"/>
                    </a:cubicBezTo>
                    <a:close/>
                  </a:path>
                </a:pathLst>
              </a:custGeom>
              <a:solidFill>
                <a:schemeClr val="accent4">
                  <a:lumMod val="60000"/>
                  <a:lumOff val="40000"/>
                  <a:alpha val="49071"/>
                </a:schemeClr>
              </a:solidFill>
              <a:ln w="422" cap="flat">
                <a:noFill/>
                <a:prstDash val="solid"/>
                <a:miter/>
              </a:ln>
            </p:spPr>
            <p:txBody>
              <a:bodyPr rtlCol="0" anchor="ctr">
                <a:noAutofit/>
              </a:bodyPr>
              <a:lstStyle/>
              <a:p>
                <a:endParaRPr lang="en-US"/>
              </a:p>
            </p:txBody>
          </p:sp>
        </p:grpSp>
        <p:pic>
          <p:nvPicPr>
            <p:cNvPr id="4" name="Content Placeholder 14">
              <a:extLst>
                <a:ext uri="{FF2B5EF4-FFF2-40B4-BE49-F238E27FC236}">
                  <a16:creationId xmlns:a16="http://schemas.microsoft.com/office/drawing/2014/main" id="{14AC0A97-7D79-3DBE-FB53-A9EBFD806E0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6542796" y="4137"/>
              <a:ext cx="5649203" cy="6853863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51E83F98-B388-2594-BACB-E3DB652C97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5831" y="173735"/>
            <a:ext cx="4409514" cy="2203704"/>
          </a:xfrm>
        </p:spPr>
        <p:txBody>
          <a:bodyPr anchor="b">
            <a:noAutofit/>
          </a:bodyPr>
          <a:lstStyle>
            <a:lvl1pPr>
              <a:defRPr sz="3200" cap="all" baseline="0">
                <a:solidFill>
                  <a:schemeClr val="accent3"/>
                </a:solidFill>
              </a:defRPr>
            </a:lvl1pPr>
          </a:lstStyle>
          <a:p>
            <a:r>
              <a:rPr lang="en-US"/>
              <a:t>Click to add title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0D9D0F3E-69D8-49F3-5D7A-71FDC4E3EEE3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831850" y="3079119"/>
            <a:ext cx="4413250" cy="2752725"/>
          </a:xfrm>
        </p:spPr>
        <p:txBody>
          <a:bodyPr/>
          <a:lstStyle>
            <a:lvl1pPr>
              <a:lnSpc>
                <a:spcPct val="120000"/>
              </a:lnSpc>
              <a:spcBef>
                <a:spcPts val="1000"/>
              </a:spcBef>
              <a:defRPr sz="1800">
                <a:solidFill>
                  <a:schemeClr val="bg1"/>
                </a:solidFill>
                <a:latin typeface="+mn-lt"/>
              </a:defRPr>
            </a:lvl1pPr>
            <a:lvl2pPr>
              <a:lnSpc>
                <a:spcPct val="120000"/>
              </a:lnSpc>
              <a:spcBef>
                <a:spcPts val="1000"/>
              </a:spcBef>
              <a:buClr>
                <a:schemeClr val="accent3"/>
              </a:buClr>
              <a:defRPr sz="1600">
                <a:solidFill>
                  <a:schemeClr val="bg1"/>
                </a:solidFill>
                <a:latin typeface="+mn-lt"/>
              </a:defRPr>
            </a:lvl2pPr>
            <a:lvl3pPr>
              <a:lnSpc>
                <a:spcPct val="120000"/>
              </a:lnSpc>
              <a:spcBef>
                <a:spcPts val="1000"/>
              </a:spcBef>
              <a:buClr>
                <a:schemeClr val="accent3"/>
              </a:buClr>
              <a:defRPr sz="1400">
                <a:solidFill>
                  <a:schemeClr val="bg1"/>
                </a:solidFill>
                <a:latin typeface="+mn-lt"/>
              </a:defRPr>
            </a:lvl3pPr>
            <a:lvl4pPr>
              <a:lnSpc>
                <a:spcPct val="120000"/>
              </a:lnSpc>
              <a:spcBef>
                <a:spcPts val="1000"/>
              </a:spcBef>
              <a:buClr>
                <a:schemeClr val="accent3"/>
              </a:buClr>
              <a:defRPr sz="1200">
                <a:solidFill>
                  <a:schemeClr val="bg1"/>
                </a:solidFill>
                <a:latin typeface="+mn-lt"/>
              </a:defRPr>
            </a:lvl4pPr>
            <a:lvl5pPr>
              <a:lnSpc>
                <a:spcPct val="120000"/>
              </a:lnSpc>
              <a:spcBef>
                <a:spcPts val="1000"/>
              </a:spcBef>
              <a:buClr>
                <a:schemeClr val="accent3"/>
              </a:buClr>
              <a:defRPr sz="12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en-US"/>
              <a:t>Click to add content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61CFC792-44F7-2497-E19D-8FB08AFF94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35831" y="2679192"/>
            <a:ext cx="4101929" cy="0"/>
          </a:xfrm>
          <a:prstGeom prst="line">
            <a:avLst/>
          </a:prstGeom>
          <a:ln w="25400">
            <a:gradFill>
              <a:gsLst>
                <a:gs pos="0">
                  <a:schemeClr val="accent4">
                    <a:lumMod val="50000"/>
                  </a:schemeClr>
                </a:gs>
                <a:gs pos="100000">
                  <a:schemeClr val="accent6"/>
                </a:gs>
              </a:gsLst>
              <a:lin ang="108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7826071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bg>
      <p:bgPr>
        <a:gradFill>
          <a:gsLst>
            <a:gs pos="93000">
              <a:schemeClr val="tx2"/>
            </a:gs>
            <a:gs pos="81000">
              <a:schemeClr val="accent6">
                <a:lumMod val="50000"/>
              </a:schemeClr>
            </a:gs>
            <a:gs pos="27000">
              <a:schemeClr val="tx1"/>
            </a:gs>
            <a:gs pos="8000">
              <a:schemeClr val="accent4">
                <a:lumMod val="75000"/>
              </a:schemeClr>
            </a:gs>
            <a:gs pos="0">
              <a:schemeClr val="accent4"/>
            </a:gs>
            <a:gs pos="99000">
              <a:schemeClr val="tx2">
                <a:lumMod val="40000"/>
                <a:lumOff val="60000"/>
              </a:schemeClr>
            </a:gs>
          </a:gsLst>
          <a:lin ang="126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1BA6450-E291-DC40-F198-C02B485137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" y="1"/>
            <a:ext cx="12192003" cy="685799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A462FF1-D97D-8505-FE7F-8B2DB411A8B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" y="1821180"/>
            <a:ext cx="12191994" cy="3215641"/>
          </a:xfrm>
        </p:spPr>
        <p:txBody>
          <a:bodyPr lIns="0" rIns="0" bIns="0" anchor="ctr" anchorCtr="0">
            <a:noAutofit/>
          </a:bodyPr>
          <a:lstStyle>
            <a:lvl1pPr algn="ctr">
              <a:defRPr sz="6000" kern="1200" cap="all" spc="300" baseline="0">
                <a:solidFill>
                  <a:schemeClr val="accent3">
                    <a:lumMod val="75000"/>
                  </a:schemeClr>
                </a:solidFill>
              </a:defRPr>
            </a:lvl1pPr>
          </a:lstStyle>
          <a:p>
            <a:r>
              <a:rPr lang="en-US"/>
              <a:t>Click to add title</a:t>
            </a:r>
          </a:p>
        </p:txBody>
      </p:sp>
    </p:spTree>
    <p:extLst>
      <p:ext uri="{BB962C8B-B14F-4D97-AF65-F5344CB8AC3E}">
        <p14:creationId xmlns:p14="http://schemas.microsoft.com/office/powerpoint/2010/main" val="163504510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3">
    <p:bg>
      <p:bgPr>
        <a:gradFill>
          <a:gsLst>
            <a:gs pos="100000">
              <a:schemeClr val="tx2"/>
            </a:gs>
            <a:gs pos="81000">
              <a:schemeClr val="accent6"/>
            </a:gs>
            <a:gs pos="31000">
              <a:srgbClr val="02090E"/>
            </a:gs>
            <a:gs pos="14000">
              <a:schemeClr val="accent4">
                <a:lumMod val="75000"/>
              </a:schemeClr>
            </a:gs>
            <a:gs pos="0">
              <a:schemeClr val="accent4"/>
            </a:gs>
          </a:gsLst>
          <a:lin ang="78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9A084D09-1B2D-4EE2-82A7-83196133B8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-6350"/>
            <a:ext cx="12185769" cy="6864350"/>
            <a:chOff x="0" y="-6350"/>
            <a:chExt cx="12185769" cy="6864350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53860AA6-1B14-DF89-B725-CC444E50202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0" y="-6350"/>
              <a:ext cx="6160393" cy="6864350"/>
            </a:xfrm>
            <a:prstGeom prst="rect">
              <a:avLst/>
            </a:prstGeom>
            <a:solidFill>
              <a:schemeClr val="tx1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6" name="Content Placeholder 14">
              <a:extLst>
                <a:ext uri="{FF2B5EF4-FFF2-40B4-BE49-F238E27FC236}">
                  <a16:creationId xmlns:a16="http://schemas.microsoft.com/office/drawing/2014/main" id="{D172E570-D67F-4980-88C2-CF6560C1C1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 rot="5400000">
              <a:off x="5750267" y="410125"/>
              <a:ext cx="6845628" cy="6025377"/>
            </a:xfrm>
            <a:prstGeom prst="rect">
              <a:avLst/>
            </a:prstGeom>
          </p:spPr>
        </p:pic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AF90BF68-CF26-6705-CBFD-428BEB787EDB}"/>
                </a:ext>
              </a:extLst>
            </p:cNvPr>
            <p:cNvGrpSpPr/>
            <p:nvPr/>
          </p:nvGrpSpPr>
          <p:grpSpPr>
            <a:xfrm rot="10800000">
              <a:off x="5304704" y="259572"/>
              <a:ext cx="584267" cy="390181"/>
              <a:chOff x="1876516" y="596691"/>
              <a:chExt cx="584267" cy="390181"/>
            </a:xfrm>
          </p:grpSpPr>
          <p:sp>
            <p:nvSpPr>
              <p:cNvPr id="8" name="Oval 7">
                <a:extLst>
                  <a:ext uri="{FF2B5EF4-FFF2-40B4-BE49-F238E27FC236}">
                    <a16:creationId xmlns:a16="http://schemas.microsoft.com/office/drawing/2014/main" id="{1066F635-8DB9-B091-8467-D8F0327217F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/>
            </p:nvSpPr>
            <p:spPr>
              <a:xfrm>
                <a:off x="1876516" y="842493"/>
                <a:ext cx="144379" cy="144379"/>
              </a:xfrm>
              <a:prstGeom prst="ellipse">
                <a:avLst/>
              </a:prstGeom>
              <a:noFill/>
              <a:ln>
                <a:solidFill>
                  <a:schemeClr val="accent4">
                    <a:lumMod val="60000"/>
                    <a:lumOff val="40000"/>
                    <a:alpha val="49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9" name="Graphic 12">
                <a:extLst>
                  <a:ext uri="{FF2B5EF4-FFF2-40B4-BE49-F238E27FC236}">
                    <a16:creationId xmlns:a16="http://schemas.microsoft.com/office/drawing/2014/main" id="{882D2FD3-A05B-400C-6347-115486FFD943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/>
            </p:nvSpPr>
            <p:spPr>
              <a:xfrm>
                <a:off x="2360199" y="596691"/>
                <a:ext cx="100584" cy="100584"/>
              </a:xfrm>
              <a:custGeom>
                <a:avLst/>
                <a:gdLst>
                  <a:gd name="connsiteX0" fmla="*/ 91138 w 91138"/>
                  <a:gd name="connsiteY0" fmla="*/ 45569 h 91138"/>
                  <a:gd name="connsiteX1" fmla="*/ 45569 w 91138"/>
                  <a:gd name="connsiteY1" fmla="*/ 91138 h 91138"/>
                  <a:gd name="connsiteX2" fmla="*/ 0 w 91138"/>
                  <a:gd name="connsiteY2" fmla="*/ 45569 h 91138"/>
                  <a:gd name="connsiteX3" fmla="*/ 45569 w 91138"/>
                  <a:gd name="connsiteY3" fmla="*/ 0 h 91138"/>
                  <a:gd name="connsiteX4" fmla="*/ 91138 w 91138"/>
                  <a:gd name="connsiteY4" fmla="*/ 45569 h 911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1138" h="91138">
                    <a:moveTo>
                      <a:pt x="91138" y="45569"/>
                    </a:moveTo>
                    <a:cubicBezTo>
                      <a:pt x="91138" y="70736"/>
                      <a:pt x="70736" y="91138"/>
                      <a:pt x="45569" y="91138"/>
                    </a:cubicBezTo>
                    <a:cubicBezTo>
                      <a:pt x="20402" y="91138"/>
                      <a:pt x="0" y="70736"/>
                      <a:pt x="0" y="45569"/>
                    </a:cubicBezTo>
                    <a:cubicBezTo>
                      <a:pt x="0" y="20402"/>
                      <a:pt x="20402" y="0"/>
                      <a:pt x="45569" y="0"/>
                    </a:cubicBezTo>
                    <a:cubicBezTo>
                      <a:pt x="70736" y="0"/>
                      <a:pt x="91138" y="20402"/>
                      <a:pt x="91138" y="45569"/>
                    </a:cubicBezTo>
                    <a:close/>
                  </a:path>
                </a:pathLst>
              </a:custGeom>
              <a:solidFill>
                <a:schemeClr val="accent4">
                  <a:lumMod val="60000"/>
                  <a:lumOff val="40000"/>
                  <a:alpha val="49071"/>
                </a:schemeClr>
              </a:solidFill>
              <a:ln w="422" cap="flat">
                <a:noFill/>
                <a:prstDash val="solid"/>
                <a:miter/>
              </a:ln>
            </p:spPr>
            <p:txBody>
              <a:bodyPr rtlCol="0" anchor="ctr">
                <a:noAutofit/>
              </a:bodyPr>
              <a:lstStyle/>
              <a:p>
                <a:endParaRPr lang="en-US"/>
              </a:p>
            </p:txBody>
          </p:sp>
        </p:grp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960459F4-C5B9-4070-46D1-2E7DA3EFBF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65125"/>
            <a:ext cx="4466502" cy="1936866"/>
          </a:xfrm>
        </p:spPr>
        <p:txBody>
          <a:bodyPr anchor="b"/>
          <a:lstStyle>
            <a:lvl1pPr>
              <a:defRPr sz="3200" cap="all" baseline="0">
                <a:solidFill>
                  <a:schemeClr val="accent3">
                    <a:lumMod val="7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34F613B1-323C-4C25-4526-1D3313A716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35831" y="2620500"/>
            <a:ext cx="4471665" cy="0"/>
          </a:xfrm>
          <a:prstGeom prst="line">
            <a:avLst/>
          </a:prstGeom>
          <a:ln w="25400">
            <a:gradFill>
              <a:gsLst>
                <a:gs pos="0">
                  <a:schemeClr val="accent4">
                    <a:lumMod val="50000"/>
                  </a:schemeClr>
                </a:gs>
                <a:gs pos="100000">
                  <a:schemeClr val="accent6"/>
                </a:gs>
              </a:gsLst>
              <a:lin ang="108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Content Placeholder 12">
            <a:extLst>
              <a:ext uri="{FF2B5EF4-FFF2-40B4-BE49-F238E27FC236}">
                <a16:creationId xmlns:a16="http://schemas.microsoft.com/office/drawing/2014/main" id="{2D2C2143-1936-BBDA-A6A8-40B6DBD16AED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838201" y="3097848"/>
            <a:ext cx="4466504" cy="3405187"/>
          </a:xfrm>
        </p:spPr>
        <p:txBody>
          <a:bodyPr/>
          <a:lstStyle>
            <a:lvl1pPr>
              <a:lnSpc>
                <a:spcPct val="120000"/>
              </a:lnSpc>
              <a:spcBef>
                <a:spcPts val="1000"/>
              </a:spcBef>
              <a:spcAft>
                <a:spcPts val="600"/>
              </a:spcAft>
              <a:defRPr sz="1800">
                <a:solidFill>
                  <a:schemeClr val="bg1"/>
                </a:solidFill>
                <a:latin typeface="+mn-lt"/>
              </a:defRPr>
            </a:lvl1pPr>
            <a:lvl2pPr>
              <a:lnSpc>
                <a:spcPct val="120000"/>
              </a:lnSpc>
              <a:spcBef>
                <a:spcPts val="1000"/>
              </a:spcBef>
              <a:spcAft>
                <a:spcPts val="600"/>
              </a:spcAft>
              <a:defRPr sz="1600">
                <a:solidFill>
                  <a:schemeClr val="bg1"/>
                </a:solidFill>
                <a:latin typeface="+mn-lt"/>
              </a:defRPr>
            </a:lvl2pPr>
            <a:lvl3pPr>
              <a:lnSpc>
                <a:spcPct val="120000"/>
              </a:lnSpc>
              <a:spcBef>
                <a:spcPts val="1000"/>
              </a:spcBef>
              <a:spcAft>
                <a:spcPts val="600"/>
              </a:spcAft>
              <a:defRPr sz="1400">
                <a:solidFill>
                  <a:schemeClr val="bg1"/>
                </a:solidFill>
                <a:latin typeface="+mn-lt"/>
              </a:defRPr>
            </a:lvl3pPr>
            <a:lvl4pPr>
              <a:lnSpc>
                <a:spcPct val="120000"/>
              </a:lnSpc>
              <a:spcBef>
                <a:spcPts val="1000"/>
              </a:spcBef>
              <a:spcAft>
                <a:spcPts val="600"/>
              </a:spcAft>
              <a:defRPr sz="1200">
                <a:solidFill>
                  <a:schemeClr val="bg1"/>
                </a:solidFill>
                <a:latin typeface="+mn-lt"/>
              </a:defRPr>
            </a:lvl4pPr>
            <a:lvl5pPr>
              <a:lnSpc>
                <a:spcPct val="120000"/>
              </a:lnSpc>
              <a:spcBef>
                <a:spcPts val="1000"/>
              </a:spcBef>
              <a:spcAft>
                <a:spcPts val="600"/>
              </a:spcAft>
              <a:defRPr sz="12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en-US"/>
              <a:t>Click to add content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0904071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2 column">
    <p:bg>
      <p:bgPr>
        <a:gradFill>
          <a:gsLst>
            <a:gs pos="100000">
              <a:schemeClr val="tx2"/>
            </a:gs>
            <a:gs pos="81000">
              <a:schemeClr val="accent6"/>
            </a:gs>
            <a:gs pos="31000">
              <a:srgbClr val="02090E"/>
            </a:gs>
            <a:gs pos="14000">
              <a:schemeClr val="accent4">
                <a:lumMod val="75000"/>
              </a:schemeClr>
            </a:gs>
            <a:gs pos="0">
              <a:schemeClr val="accent4"/>
            </a:gs>
          </a:gsLst>
          <a:lin ang="126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8EB5B81B-FCE8-FE9C-8F0A-6488B25F0F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321869" y="343814"/>
            <a:ext cx="11550701" cy="6210605"/>
          </a:xfrm>
          <a:prstGeom prst="rect">
            <a:avLst/>
          </a:prstGeom>
          <a:solidFill>
            <a:schemeClr val="tx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F8070BB-B3B5-3A8A-2466-D661C741794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1869" y="579120"/>
            <a:ext cx="11548261" cy="2733306"/>
          </a:xfrm>
        </p:spPr>
        <p:txBody>
          <a:bodyPr anchor="b">
            <a:noAutofit/>
          </a:bodyPr>
          <a:lstStyle>
            <a:lvl1pPr algn="ctr">
              <a:defRPr sz="3200" cap="all" spc="300" baseline="0"/>
            </a:lvl1pPr>
          </a:lstStyle>
          <a:p>
            <a:r>
              <a:rPr lang="en-US"/>
              <a:t>Click to add title</a:t>
            </a: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5F877C2F-8190-18D9-5D24-5BD7B05A29F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21868" y="3484615"/>
            <a:ext cx="11562303" cy="2387865"/>
          </a:xfrm>
        </p:spPr>
        <p:txBody>
          <a:bodyPr>
            <a:noAutofit/>
          </a:bodyPr>
          <a:lstStyle>
            <a:lvl1pPr marL="0" indent="0" algn="ctr">
              <a:buNone/>
              <a:defRPr sz="6000" b="0" i="0" cap="all" spc="600" baseline="0">
                <a:solidFill>
                  <a:schemeClr val="accent3">
                    <a:lumMod val="75000"/>
                  </a:schemeClr>
                </a:solidFill>
                <a:latin typeface="+mj-lt"/>
                <a:cs typeface="Biome Light" panose="020B03030302040208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add subtitle</a:t>
            </a:r>
          </a:p>
        </p:txBody>
      </p:sp>
      <p:sp>
        <p:nvSpPr>
          <p:cNvPr id="15" name="Footer Placeholder 4">
            <a:extLst>
              <a:ext uri="{FF2B5EF4-FFF2-40B4-BE49-F238E27FC236}">
                <a16:creationId xmlns:a16="http://schemas.microsoft.com/office/drawing/2014/main" id="{B02A6961-FD29-3446-6A70-B0D4EE5D14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36405" y="6237287"/>
            <a:ext cx="4114800" cy="365125"/>
          </a:xfrm>
        </p:spPr>
        <p:txBody>
          <a:bodyPr>
            <a:noAutofit/>
          </a:bodyPr>
          <a:lstStyle>
            <a:lvl1pPr algn="l">
              <a:defRPr sz="1200" spc="0">
                <a:solidFill>
                  <a:schemeClr val="bg1"/>
                </a:solidFill>
              </a:defRPr>
            </a:lvl1pPr>
          </a:lstStyle>
          <a:p>
            <a:r>
              <a:rPr lang="en-US"/>
              <a:t>Presentation title</a:t>
            </a:r>
          </a:p>
        </p:txBody>
      </p:sp>
      <p:sp>
        <p:nvSpPr>
          <p:cNvPr id="16" name="Slide Number Placeholder 5">
            <a:extLst>
              <a:ext uri="{FF2B5EF4-FFF2-40B4-BE49-F238E27FC236}">
                <a16:creationId xmlns:a16="http://schemas.microsoft.com/office/drawing/2014/main" id="{68477A85-1CCD-1BF5-8FF0-11B80AE2F6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40971" y="6226198"/>
            <a:ext cx="2743200" cy="365125"/>
          </a:xfrm>
        </p:spPr>
        <p:txBody>
          <a:bodyPr>
            <a:noAutofit/>
          </a:bodyPr>
          <a:lstStyle>
            <a:lvl1pPr>
              <a:defRPr sz="1200">
                <a:solidFill>
                  <a:schemeClr val="bg1"/>
                </a:solidFill>
              </a:defRPr>
            </a:lvl1pPr>
          </a:lstStyle>
          <a:p>
            <a:fld id="{FE024F78-56A6-7740-B68D-8D4D026EDF3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865902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Title">
    <p:bg>
      <p:bgPr>
        <a:gradFill>
          <a:gsLst>
            <a:gs pos="100000">
              <a:schemeClr val="tx2"/>
            </a:gs>
            <a:gs pos="79000">
              <a:schemeClr val="accent6"/>
            </a:gs>
            <a:gs pos="31000">
              <a:srgbClr val="02090E"/>
            </a:gs>
            <a:gs pos="14000">
              <a:schemeClr val="accent4">
                <a:lumMod val="75000"/>
              </a:schemeClr>
            </a:gs>
            <a:gs pos="0">
              <a:schemeClr val="accent4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3664209F-41AB-70E5-1B9E-7490900C59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2" y="1"/>
            <a:ext cx="12191997" cy="6857998"/>
          </a:xfrm>
          <a:prstGeom prst="rect">
            <a:avLst/>
          </a:prstGeom>
          <a:gradFill flip="none" rotWithShape="1">
            <a:gsLst>
              <a:gs pos="0">
                <a:srgbClr val="1A012C"/>
              </a:gs>
              <a:gs pos="45000">
                <a:srgbClr val="1A012C">
                  <a:alpha val="50000"/>
                </a:srgbClr>
              </a:gs>
              <a:gs pos="100000">
                <a:schemeClr val="accent6">
                  <a:lumMod val="50000"/>
                  <a:alpha val="50000"/>
                </a:schemeClr>
              </a:gs>
            </a:gsLst>
            <a:path path="circle">
              <a:fillToRect l="50000" t="50000" r="50000" b="50000"/>
            </a:path>
            <a:tileRect/>
          </a:gra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32D3409-585B-54E2-1DCC-AC58804E4A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" y="-6350"/>
            <a:ext cx="6096000" cy="6864350"/>
          </a:xfrm>
          <a:prstGeom prst="rect">
            <a:avLst/>
          </a:prstGeom>
          <a:solidFill>
            <a:schemeClr val="tx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F8070BB-B3B5-3A8A-2466-D661C741794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99891" y="511762"/>
            <a:ext cx="4960830" cy="2785158"/>
          </a:xfrm>
        </p:spPr>
        <p:txBody>
          <a:bodyPr anchor="b">
            <a:noAutofit/>
          </a:bodyPr>
          <a:lstStyle>
            <a:lvl1pPr algn="l">
              <a:defRPr sz="2400" cap="all" spc="300" baseline="0"/>
            </a:lvl1pPr>
          </a:lstStyle>
          <a:p>
            <a:r>
              <a:rPr lang="en-US"/>
              <a:t>Click to add title</a:t>
            </a: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E47B8A5C-E279-DB0B-E9D3-92741787612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02640" y="3484615"/>
            <a:ext cx="4958081" cy="2387865"/>
          </a:xfrm>
        </p:spPr>
        <p:txBody>
          <a:bodyPr>
            <a:noAutofit/>
          </a:bodyPr>
          <a:lstStyle>
            <a:lvl1pPr marL="0" indent="0" algn="l">
              <a:buNone/>
              <a:defRPr sz="3200" b="0" i="0" cap="all" spc="600" baseline="0">
                <a:solidFill>
                  <a:schemeClr val="accent3">
                    <a:lumMod val="75000"/>
                  </a:schemeClr>
                </a:solidFill>
                <a:latin typeface="+mj-lt"/>
                <a:cs typeface="Biome Light" panose="020B03030302040208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add subtitle</a:t>
            </a:r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D386C402-C5C5-2A54-C618-62673AD93CB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497638" y="336550"/>
            <a:ext cx="5322887" cy="6184900"/>
          </a:xfrm>
        </p:spPr>
        <p:txBody>
          <a:bodyPr/>
          <a:lstStyle>
            <a:lvl1pPr algn="ctr">
              <a:defRPr sz="20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5" name="Footer Placeholder 4">
            <a:extLst>
              <a:ext uri="{FF2B5EF4-FFF2-40B4-BE49-F238E27FC236}">
                <a16:creationId xmlns:a16="http://schemas.microsoft.com/office/drawing/2014/main" id="{B02A6961-FD29-3446-6A70-B0D4EE5D14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36405" y="6237287"/>
            <a:ext cx="4114800" cy="365125"/>
          </a:xfrm>
        </p:spPr>
        <p:txBody>
          <a:bodyPr>
            <a:noAutofit/>
          </a:bodyPr>
          <a:lstStyle>
            <a:lvl1pPr algn="l">
              <a:defRPr sz="1200" spc="0">
                <a:solidFill>
                  <a:schemeClr val="bg1"/>
                </a:solidFill>
              </a:defRPr>
            </a:lvl1pPr>
          </a:lstStyle>
          <a:p>
            <a:r>
              <a:rPr lang="en-US"/>
              <a:t>Presentation title</a:t>
            </a:r>
          </a:p>
        </p:txBody>
      </p:sp>
      <p:sp>
        <p:nvSpPr>
          <p:cNvPr id="16" name="Slide Number Placeholder 5">
            <a:extLst>
              <a:ext uri="{FF2B5EF4-FFF2-40B4-BE49-F238E27FC236}">
                <a16:creationId xmlns:a16="http://schemas.microsoft.com/office/drawing/2014/main" id="{68477A85-1CCD-1BF5-8FF0-11B80AE2F6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40971" y="6226198"/>
            <a:ext cx="2743200" cy="365125"/>
          </a:xfrm>
        </p:spPr>
        <p:txBody>
          <a:bodyPr>
            <a:noAutofit/>
          </a:bodyPr>
          <a:lstStyle>
            <a:lvl1pPr>
              <a:defRPr sz="1200">
                <a:solidFill>
                  <a:schemeClr val="bg1"/>
                </a:solidFill>
              </a:defRPr>
            </a:lvl1pPr>
          </a:lstStyle>
          <a:p>
            <a:fld id="{FE024F78-56A6-7740-B68D-8D4D026EDF3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321855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and 2 column">
    <p:bg>
      <p:bgPr>
        <a:gradFill>
          <a:gsLst>
            <a:gs pos="100000">
              <a:schemeClr val="tx2"/>
            </a:gs>
            <a:gs pos="79000">
              <a:schemeClr val="accent6"/>
            </a:gs>
            <a:gs pos="55000">
              <a:srgbClr val="02090E"/>
            </a:gs>
            <a:gs pos="14000">
              <a:schemeClr val="accent4">
                <a:lumMod val="75000"/>
              </a:schemeClr>
            </a:gs>
            <a:gs pos="0">
              <a:schemeClr val="accent4"/>
            </a:gs>
          </a:gsLst>
          <a:lin ang="78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14">
            <a:extLst>
              <a:ext uri="{FF2B5EF4-FFF2-40B4-BE49-F238E27FC236}">
                <a16:creationId xmlns:a16="http://schemas.microsoft.com/office/drawing/2014/main" id="{318CE367-BBCB-F4AB-635F-4C9995EAE3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6350"/>
            <a:ext cx="2356339" cy="6853863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5CE3FBBA-81E2-31F1-EF51-02706B5B5C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2356339" y="-6350"/>
            <a:ext cx="9831801" cy="6864350"/>
          </a:xfrm>
          <a:prstGeom prst="rect">
            <a:avLst/>
          </a:prstGeom>
          <a:solidFill>
            <a:schemeClr val="tx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9AD3746D-3CD1-FFA5-0019-AD0C588B19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3305669" y="2002443"/>
            <a:ext cx="7922116" cy="0"/>
          </a:xfrm>
          <a:prstGeom prst="line">
            <a:avLst/>
          </a:prstGeom>
          <a:ln w="25400">
            <a:gradFill>
              <a:gsLst>
                <a:gs pos="0">
                  <a:schemeClr val="accent4">
                    <a:lumMod val="50000"/>
                  </a:schemeClr>
                </a:gs>
                <a:gs pos="100000">
                  <a:schemeClr val="accent6"/>
                </a:gs>
              </a:gsLst>
              <a:lin ang="108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DF8070BB-B3B5-3A8A-2466-D661C741794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305669" y="113097"/>
            <a:ext cx="7420819" cy="1656304"/>
          </a:xfrm>
        </p:spPr>
        <p:txBody>
          <a:bodyPr lIns="0" anchor="b">
            <a:noAutofit/>
          </a:bodyPr>
          <a:lstStyle>
            <a:lvl1pPr algn="l">
              <a:defRPr sz="3200" cap="all" spc="0" baseline="0">
                <a:solidFill>
                  <a:schemeClr val="accent3">
                    <a:lumMod val="75000"/>
                  </a:schemeClr>
                </a:solidFill>
              </a:defRPr>
            </a:lvl1pPr>
          </a:lstStyle>
          <a:p>
            <a:r>
              <a:rPr lang="en-US"/>
              <a:t>Click to add title</a:t>
            </a:r>
          </a:p>
        </p:txBody>
      </p:sp>
      <p:sp>
        <p:nvSpPr>
          <p:cNvPr id="13" name="Content Placeholder 12">
            <a:extLst>
              <a:ext uri="{FF2B5EF4-FFF2-40B4-BE49-F238E27FC236}">
                <a16:creationId xmlns:a16="http://schemas.microsoft.com/office/drawing/2014/main" id="{B9624CF4-7769-4663-3361-39136F5E20C8}"/>
              </a:ext>
            </a:extLst>
          </p:cNvPr>
          <p:cNvSpPr>
            <a:spLocks noGrp="1"/>
          </p:cNvSpPr>
          <p:nvPr>
            <p:ph sz="quarter" idx="31" hasCustomPrompt="1"/>
          </p:nvPr>
        </p:nvSpPr>
        <p:spPr>
          <a:xfrm>
            <a:off x="3305669" y="2470150"/>
            <a:ext cx="7420819" cy="3676649"/>
          </a:xfrm>
        </p:spPr>
        <p:txBody>
          <a:bodyPr/>
          <a:lstStyle>
            <a:lvl1pPr marL="285750" indent="-285750">
              <a:lnSpc>
                <a:spcPct val="120000"/>
              </a:lnSpc>
              <a:spcBef>
                <a:spcPts val="1000"/>
              </a:spcBef>
              <a:spcAft>
                <a:spcPts val="600"/>
              </a:spcAft>
              <a:buClr>
                <a:schemeClr val="accent3"/>
              </a:buClr>
              <a:buFont typeface="Arial" panose="020B0604020202020204" pitchFamily="34" charset="0"/>
              <a:buChar char="•"/>
              <a:defRPr sz="1800">
                <a:solidFill>
                  <a:schemeClr val="bg1"/>
                </a:solidFill>
                <a:latin typeface="+mn-lt"/>
              </a:defRPr>
            </a:lvl1pPr>
            <a:lvl2pPr marL="800100" indent="-342900">
              <a:lnSpc>
                <a:spcPct val="120000"/>
              </a:lnSpc>
              <a:spcBef>
                <a:spcPts val="1000"/>
              </a:spcBef>
              <a:spcAft>
                <a:spcPts val="600"/>
              </a:spcAft>
              <a:buClr>
                <a:schemeClr val="accent3"/>
              </a:buClr>
              <a:buFont typeface="Arial" panose="020B0604020202020204" pitchFamily="34" charset="0"/>
              <a:buChar char="•"/>
              <a:defRPr sz="1600">
                <a:solidFill>
                  <a:schemeClr val="bg1"/>
                </a:solidFill>
                <a:latin typeface="+mn-lt"/>
              </a:defRPr>
            </a:lvl2pPr>
            <a:lvl3pPr marL="1257300" indent="-342900">
              <a:lnSpc>
                <a:spcPct val="120000"/>
              </a:lnSpc>
              <a:spcBef>
                <a:spcPts val="1000"/>
              </a:spcBef>
              <a:spcAft>
                <a:spcPts val="600"/>
              </a:spcAft>
              <a:buClr>
                <a:schemeClr val="accent3"/>
              </a:buClr>
              <a:buFont typeface="Arial" panose="020B0604020202020204" pitchFamily="34" charset="0"/>
              <a:buChar char="•"/>
              <a:defRPr sz="1400">
                <a:solidFill>
                  <a:schemeClr val="bg1"/>
                </a:solidFill>
                <a:latin typeface="+mn-lt"/>
              </a:defRPr>
            </a:lvl3pPr>
            <a:lvl4pPr marL="1657350" indent="-285750">
              <a:lnSpc>
                <a:spcPct val="120000"/>
              </a:lnSpc>
              <a:spcBef>
                <a:spcPts val="1000"/>
              </a:spcBef>
              <a:spcAft>
                <a:spcPts val="600"/>
              </a:spcAft>
              <a:buClr>
                <a:schemeClr val="accent3"/>
              </a:buClr>
              <a:buFont typeface="Arial" panose="020B0604020202020204" pitchFamily="34" charset="0"/>
              <a:buChar char="•"/>
              <a:defRPr sz="1200">
                <a:solidFill>
                  <a:schemeClr val="bg1"/>
                </a:solidFill>
                <a:latin typeface="+mn-lt"/>
              </a:defRPr>
            </a:lvl4pPr>
            <a:lvl5pPr marL="2114550" indent="-285750">
              <a:lnSpc>
                <a:spcPct val="120000"/>
              </a:lnSpc>
              <a:spcBef>
                <a:spcPts val="1000"/>
              </a:spcBef>
              <a:spcAft>
                <a:spcPts val="600"/>
              </a:spcAft>
              <a:buClr>
                <a:schemeClr val="accent3"/>
              </a:buClr>
              <a:buFont typeface="Arial" panose="020B0604020202020204" pitchFamily="34" charset="0"/>
              <a:buChar char="•"/>
              <a:defRPr sz="12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en-US"/>
              <a:t>Click to add content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5" name="Footer Placeholder 4">
            <a:extLst>
              <a:ext uri="{FF2B5EF4-FFF2-40B4-BE49-F238E27FC236}">
                <a16:creationId xmlns:a16="http://schemas.microsoft.com/office/drawing/2014/main" id="{B02A6961-FD29-3446-6A70-B0D4EE5D14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36405" y="6237287"/>
            <a:ext cx="4114800" cy="365125"/>
          </a:xfrm>
        </p:spPr>
        <p:txBody>
          <a:bodyPr>
            <a:noAutofit/>
          </a:bodyPr>
          <a:lstStyle>
            <a:lvl1pPr algn="l">
              <a:defRPr sz="1200" spc="0">
                <a:solidFill>
                  <a:schemeClr val="bg1"/>
                </a:solidFill>
              </a:defRPr>
            </a:lvl1pPr>
          </a:lstStyle>
          <a:p>
            <a:r>
              <a:rPr lang="en-US"/>
              <a:t>Presentation title</a:t>
            </a:r>
          </a:p>
        </p:txBody>
      </p:sp>
      <p:sp>
        <p:nvSpPr>
          <p:cNvPr id="16" name="Slide Number Placeholder 5">
            <a:extLst>
              <a:ext uri="{FF2B5EF4-FFF2-40B4-BE49-F238E27FC236}">
                <a16:creationId xmlns:a16="http://schemas.microsoft.com/office/drawing/2014/main" id="{68477A85-1CCD-1BF5-8FF0-11B80AE2F6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40971" y="6226198"/>
            <a:ext cx="2743200" cy="365125"/>
          </a:xfrm>
        </p:spPr>
        <p:txBody>
          <a:bodyPr>
            <a:noAutofit/>
          </a:bodyPr>
          <a:lstStyle>
            <a:lvl1pPr>
              <a:defRPr sz="1200">
                <a:solidFill>
                  <a:schemeClr val="bg1"/>
                </a:solidFill>
              </a:defRPr>
            </a:lvl1pPr>
          </a:lstStyle>
          <a:p>
            <a:fld id="{FE024F78-56A6-7740-B68D-8D4D026EDF3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802670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2 column">
    <p:bg>
      <p:bgPr>
        <a:gradFill>
          <a:gsLst>
            <a:gs pos="100000">
              <a:schemeClr val="tx2"/>
            </a:gs>
            <a:gs pos="81000">
              <a:schemeClr val="accent6"/>
            </a:gs>
            <a:gs pos="31000">
              <a:srgbClr val="02090E"/>
            </a:gs>
            <a:gs pos="14000">
              <a:schemeClr val="accent4">
                <a:lumMod val="75000"/>
              </a:schemeClr>
            </a:gs>
            <a:gs pos="0">
              <a:schemeClr val="accent4"/>
            </a:gs>
          </a:gsLst>
          <a:lin ang="78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4361F2FA-20C7-5447-C138-CE2CA1867F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3" y="2"/>
            <a:ext cx="12191997" cy="6857998"/>
            <a:chOff x="3" y="2"/>
            <a:chExt cx="12191997" cy="6857998"/>
          </a:xfrm>
        </p:grpSpPr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DFEDD626-82E4-71C6-25F1-CDA46B7B3F39}"/>
                </a:ext>
              </a:extLst>
            </p:cNvPr>
            <p:cNvSpPr/>
            <p:nvPr/>
          </p:nvSpPr>
          <p:spPr>
            <a:xfrm>
              <a:off x="3" y="2"/>
              <a:ext cx="12191997" cy="6857998"/>
            </a:xfrm>
            <a:prstGeom prst="rect">
              <a:avLst/>
            </a:prstGeom>
            <a:gradFill flip="none" rotWithShape="1">
              <a:gsLst>
                <a:gs pos="0">
                  <a:srgbClr val="1A012C"/>
                </a:gs>
                <a:gs pos="45000">
                  <a:srgbClr val="1A012C">
                    <a:alpha val="50000"/>
                  </a:srgbClr>
                </a:gs>
                <a:gs pos="100000">
                  <a:schemeClr val="accent6">
                    <a:lumMod val="50000"/>
                    <a:alpha val="5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CDC952AF-CE06-54F7-CB4A-1722F90AC3D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" y="2"/>
              <a:ext cx="12191994" cy="6857996"/>
            </a:xfrm>
            <a:prstGeom prst="rect">
              <a:avLst/>
            </a:prstGeom>
          </p:spPr>
        </p:pic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6E6EDFF3-843B-AAE9-DB73-423142606F52}"/>
                </a:ext>
              </a:extLst>
            </p:cNvPr>
            <p:cNvGrpSpPr/>
            <p:nvPr/>
          </p:nvGrpSpPr>
          <p:grpSpPr>
            <a:xfrm rot="5400000">
              <a:off x="1645776" y="1222395"/>
              <a:ext cx="431603" cy="412684"/>
              <a:chOff x="1870859" y="869908"/>
              <a:chExt cx="431603" cy="412684"/>
            </a:xfrm>
          </p:grpSpPr>
          <p:sp>
            <p:nvSpPr>
              <p:cNvPr id="12" name="Graphic 15">
                <a:extLst>
                  <a:ext uri="{FF2B5EF4-FFF2-40B4-BE49-F238E27FC236}">
                    <a16:creationId xmlns:a16="http://schemas.microsoft.com/office/drawing/2014/main" id="{312F4F85-6C79-201D-E20D-64CD4728E4C8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/>
            </p:nvSpPr>
            <p:spPr>
              <a:xfrm rot="10800000">
                <a:off x="1870859" y="1154576"/>
                <a:ext cx="128016" cy="128016"/>
              </a:xfrm>
              <a:custGeom>
                <a:avLst/>
                <a:gdLst>
                  <a:gd name="connsiteX0" fmla="*/ 63857 w 127713"/>
                  <a:gd name="connsiteY0" fmla="*/ 18874 h 127713"/>
                  <a:gd name="connsiteX1" fmla="*/ 108839 w 127713"/>
                  <a:gd name="connsiteY1" fmla="*/ 63857 h 127713"/>
                  <a:gd name="connsiteX2" fmla="*/ 63857 w 127713"/>
                  <a:gd name="connsiteY2" fmla="*/ 108839 h 127713"/>
                  <a:gd name="connsiteX3" fmla="*/ 18874 w 127713"/>
                  <a:gd name="connsiteY3" fmla="*/ 63857 h 127713"/>
                  <a:gd name="connsiteX4" fmla="*/ 63857 w 127713"/>
                  <a:gd name="connsiteY4" fmla="*/ 18874 h 127713"/>
                  <a:gd name="connsiteX5" fmla="*/ 63857 w 127713"/>
                  <a:gd name="connsiteY5" fmla="*/ 0 h 127713"/>
                  <a:gd name="connsiteX6" fmla="*/ 0 w 127713"/>
                  <a:gd name="connsiteY6" fmla="*/ 63857 h 127713"/>
                  <a:gd name="connsiteX7" fmla="*/ 63857 w 127713"/>
                  <a:gd name="connsiteY7" fmla="*/ 127713 h 127713"/>
                  <a:gd name="connsiteX8" fmla="*/ 127713 w 127713"/>
                  <a:gd name="connsiteY8" fmla="*/ 63857 h 127713"/>
                  <a:gd name="connsiteX9" fmla="*/ 63857 w 127713"/>
                  <a:gd name="connsiteY9" fmla="*/ 0 h 1277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27713" h="127713">
                    <a:moveTo>
                      <a:pt x="63857" y="18874"/>
                    </a:moveTo>
                    <a:cubicBezTo>
                      <a:pt x="88700" y="18874"/>
                      <a:pt x="108839" y="39013"/>
                      <a:pt x="108839" y="63857"/>
                    </a:cubicBezTo>
                    <a:cubicBezTo>
                      <a:pt x="108839" y="88700"/>
                      <a:pt x="88700" y="108839"/>
                      <a:pt x="63857" y="108839"/>
                    </a:cubicBezTo>
                    <a:cubicBezTo>
                      <a:pt x="39013" y="108839"/>
                      <a:pt x="18874" y="88700"/>
                      <a:pt x="18874" y="63857"/>
                    </a:cubicBezTo>
                    <a:cubicBezTo>
                      <a:pt x="18898" y="39023"/>
                      <a:pt x="39023" y="18898"/>
                      <a:pt x="63857" y="18874"/>
                    </a:cubicBezTo>
                    <a:moveTo>
                      <a:pt x="63857" y="0"/>
                    </a:moveTo>
                    <a:cubicBezTo>
                      <a:pt x="28590" y="0"/>
                      <a:pt x="0" y="28590"/>
                      <a:pt x="0" y="63857"/>
                    </a:cubicBezTo>
                    <a:cubicBezTo>
                      <a:pt x="0" y="99124"/>
                      <a:pt x="28590" y="127713"/>
                      <a:pt x="63857" y="127713"/>
                    </a:cubicBezTo>
                    <a:cubicBezTo>
                      <a:pt x="99124" y="127713"/>
                      <a:pt x="127713" y="99124"/>
                      <a:pt x="127713" y="63857"/>
                    </a:cubicBezTo>
                    <a:cubicBezTo>
                      <a:pt x="127713" y="28590"/>
                      <a:pt x="99124" y="0"/>
                      <a:pt x="63857" y="0"/>
                    </a:cubicBezTo>
                    <a:close/>
                  </a:path>
                </a:pathLst>
              </a:custGeom>
              <a:solidFill>
                <a:schemeClr val="accent4">
                  <a:lumMod val="60000"/>
                  <a:lumOff val="40000"/>
                  <a:alpha val="49071"/>
                </a:schemeClr>
              </a:solidFill>
              <a:ln w="610" cap="flat">
                <a:noFill/>
                <a:prstDash val="solid"/>
                <a:miter/>
              </a:ln>
            </p:spPr>
            <p:txBody>
              <a:bodyPr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13" name="Graphic 12">
                <a:extLst>
                  <a:ext uri="{FF2B5EF4-FFF2-40B4-BE49-F238E27FC236}">
                    <a16:creationId xmlns:a16="http://schemas.microsoft.com/office/drawing/2014/main" id="{01D71DAD-ECC6-A850-88E4-A4EDCF494A2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/>
            </p:nvSpPr>
            <p:spPr>
              <a:xfrm>
                <a:off x="2256743" y="869908"/>
                <a:ext cx="45719" cy="37785"/>
              </a:xfrm>
              <a:custGeom>
                <a:avLst/>
                <a:gdLst>
                  <a:gd name="connsiteX0" fmla="*/ 91138 w 91138"/>
                  <a:gd name="connsiteY0" fmla="*/ 45569 h 91138"/>
                  <a:gd name="connsiteX1" fmla="*/ 45569 w 91138"/>
                  <a:gd name="connsiteY1" fmla="*/ 91138 h 91138"/>
                  <a:gd name="connsiteX2" fmla="*/ 0 w 91138"/>
                  <a:gd name="connsiteY2" fmla="*/ 45569 h 91138"/>
                  <a:gd name="connsiteX3" fmla="*/ 45569 w 91138"/>
                  <a:gd name="connsiteY3" fmla="*/ 0 h 91138"/>
                  <a:gd name="connsiteX4" fmla="*/ 91138 w 91138"/>
                  <a:gd name="connsiteY4" fmla="*/ 45569 h 911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1138" h="91138">
                    <a:moveTo>
                      <a:pt x="91138" y="45569"/>
                    </a:moveTo>
                    <a:cubicBezTo>
                      <a:pt x="91138" y="70736"/>
                      <a:pt x="70736" y="91138"/>
                      <a:pt x="45569" y="91138"/>
                    </a:cubicBezTo>
                    <a:cubicBezTo>
                      <a:pt x="20402" y="91138"/>
                      <a:pt x="0" y="70736"/>
                      <a:pt x="0" y="45569"/>
                    </a:cubicBezTo>
                    <a:cubicBezTo>
                      <a:pt x="0" y="20402"/>
                      <a:pt x="20402" y="0"/>
                      <a:pt x="45569" y="0"/>
                    </a:cubicBezTo>
                    <a:cubicBezTo>
                      <a:pt x="70736" y="0"/>
                      <a:pt x="91138" y="20402"/>
                      <a:pt x="91138" y="45569"/>
                    </a:cubicBezTo>
                    <a:close/>
                  </a:path>
                </a:pathLst>
              </a:custGeom>
              <a:solidFill>
                <a:schemeClr val="accent4">
                  <a:lumMod val="60000"/>
                  <a:lumOff val="40000"/>
                  <a:alpha val="49071"/>
                </a:schemeClr>
              </a:solidFill>
              <a:ln w="422" cap="flat">
                <a:noFill/>
                <a:prstDash val="solid"/>
                <a:miter/>
              </a:ln>
            </p:spPr>
            <p:txBody>
              <a:bodyPr rtlCol="0" anchor="ctr">
                <a:noAutofit/>
              </a:bodyPr>
              <a:lstStyle/>
              <a:p>
                <a:endParaRPr lang="en-US"/>
              </a:p>
            </p:txBody>
          </p:sp>
        </p:grp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C632CC6D-6024-2368-8EBA-4B7A2D6428BC}"/>
                </a:ext>
              </a:extLst>
            </p:cNvPr>
            <p:cNvGrpSpPr/>
            <p:nvPr/>
          </p:nvGrpSpPr>
          <p:grpSpPr>
            <a:xfrm rot="20626702">
              <a:off x="10248169" y="5448942"/>
              <a:ext cx="431603" cy="412684"/>
              <a:chOff x="1870859" y="869908"/>
              <a:chExt cx="431603" cy="412684"/>
            </a:xfrm>
          </p:grpSpPr>
          <p:sp>
            <p:nvSpPr>
              <p:cNvPr id="6" name="Graphic 15">
                <a:extLst>
                  <a:ext uri="{FF2B5EF4-FFF2-40B4-BE49-F238E27FC236}">
                    <a16:creationId xmlns:a16="http://schemas.microsoft.com/office/drawing/2014/main" id="{B05BE7BE-7D54-A09B-8A67-6B28CF6BB6C0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/>
            </p:nvSpPr>
            <p:spPr>
              <a:xfrm rot="10800000">
                <a:off x="1870859" y="1154576"/>
                <a:ext cx="128016" cy="128016"/>
              </a:xfrm>
              <a:custGeom>
                <a:avLst/>
                <a:gdLst>
                  <a:gd name="connsiteX0" fmla="*/ 63857 w 127713"/>
                  <a:gd name="connsiteY0" fmla="*/ 18874 h 127713"/>
                  <a:gd name="connsiteX1" fmla="*/ 108839 w 127713"/>
                  <a:gd name="connsiteY1" fmla="*/ 63857 h 127713"/>
                  <a:gd name="connsiteX2" fmla="*/ 63857 w 127713"/>
                  <a:gd name="connsiteY2" fmla="*/ 108839 h 127713"/>
                  <a:gd name="connsiteX3" fmla="*/ 18874 w 127713"/>
                  <a:gd name="connsiteY3" fmla="*/ 63857 h 127713"/>
                  <a:gd name="connsiteX4" fmla="*/ 63857 w 127713"/>
                  <a:gd name="connsiteY4" fmla="*/ 18874 h 127713"/>
                  <a:gd name="connsiteX5" fmla="*/ 63857 w 127713"/>
                  <a:gd name="connsiteY5" fmla="*/ 0 h 127713"/>
                  <a:gd name="connsiteX6" fmla="*/ 0 w 127713"/>
                  <a:gd name="connsiteY6" fmla="*/ 63857 h 127713"/>
                  <a:gd name="connsiteX7" fmla="*/ 63857 w 127713"/>
                  <a:gd name="connsiteY7" fmla="*/ 127713 h 127713"/>
                  <a:gd name="connsiteX8" fmla="*/ 127713 w 127713"/>
                  <a:gd name="connsiteY8" fmla="*/ 63857 h 127713"/>
                  <a:gd name="connsiteX9" fmla="*/ 63857 w 127713"/>
                  <a:gd name="connsiteY9" fmla="*/ 0 h 1277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27713" h="127713">
                    <a:moveTo>
                      <a:pt x="63857" y="18874"/>
                    </a:moveTo>
                    <a:cubicBezTo>
                      <a:pt x="88700" y="18874"/>
                      <a:pt x="108839" y="39013"/>
                      <a:pt x="108839" y="63857"/>
                    </a:cubicBezTo>
                    <a:cubicBezTo>
                      <a:pt x="108839" y="88700"/>
                      <a:pt x="88700" y="108839"/>
                      <a:pt x="63857" y="108839"/>
                    </a:cubicBezTo>
                    <a:cubicBezTo>
                      <a:pt x="39013" y="108839"/>
                      <a:pt x="18874" y="88700"/>
                      <a:pt x="18874" y="63857"/>
                    </a:cubicBezTo>
                    <a:cubicBezTo>
                      <a:pt x="18898" y="39023"/>
                      <a:pt x="39023" y="18898"/>
                      <a:pt x="63857" y="18874"/>
                    </a:cubicBezTo>
                    <a:moveTo>
                      <a:pt x="63857" y="0"/>
                    </a:moveTo>
                    <a:cubicBezTo>
                      <a:pt x="28590" y="0"/>
                      <a:pt x="0" y="28590"/>
                      <a:pt x="0" y="63857"/>
                    </a:cubicBezTo>
                    <a:cubicBezTo>
                      <a:pt x="0" y="99124"/>
                      <a:pt x="28590" y="127713"/>
                      <a:pt x="63857" y="127713"/>
                    </a:cubicBezTo>
                    <a:cubicBezTo>
                      <a:pt x="99124" y="127713"/>
                      <a:pt x="127713" y="99124"/>
                      <a:pt x="127713" y="63857"/>
                    </a:cubicBezTo>
                    <a:cubicBezTo>
                      <a:pt x="127713" y="28590"/>
                      <a:pt x="99124" y="0"/>
                      <a:pt x="63857" y="0"/>
                    </a:cubicBezTo>
                    <a:close/>
                  </a:path>
                </a:pathLst>
              </a:custGeom>
              <a:solidFill>
                <a:schemeClr val="accent4">
                  <a:lumMod val="60000"/>
                  <a:lumOff val="40000"/>
                  <a:alpha val="49071"/>
                </a:schemeClr>
              </a:solidFill>
              <a:ln w="610" cap="flat">
                <a:noFill/>
                <a:prstDash val="solid"/>
                <a:miter/>
              </a:ln>
            </p:spPr>
            <p:txBody>
              <a:bodyPr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7" name="Graphic 12">
                <a:extLst>
                  <a:ext uri="{FF2B5EF4-FFF2-40B4-BE49-F238E27FC236}">
                    <a16:creationId xmlns:a16="http://schemas.microsoft.com/office/drawing/2014/main" id="{258346A9-F75C-6704-EEED-CF7A8A0F8010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/>
            </p:nvSpPr>
            <p:spPr>
              <a:xfrm>
                <a:off x="2256743" y="869908"/>
                <a:ext cx="45719" cy="37785"/>
              </a:xfrm>
              <a:custGeom>
                <a:avLst/>
                <a:gdLst>
                  <a:gd name="connsiteX0" fmla="*/ 91138 w 91138"/>
                  <a:gd name="connsiteY0" fmla="*/ 45569 h 91138"/>
                  <a:gd name="connsiteX1" fmla="*/ 45569 w 91138"/>
                  <a:gd name="connsiteY1" fmla="*/ 91138 h 91138"/>
                  <a:gd name="connsiteX2" fmla="*/ 0 w 91138"/>
                  <a:gd name="connsiteY2" fmla="*/ 45569 h 91138"/>
                  <a:gd name="connsiteX3" fmla="*/ 45569 w 91138"/>
                  <a:gd name="connsiteY3" fmla="*/ 0 h 91138"/>
                  <a:gd name="connsiteX4" fmla="*/ 91138 w 91138"/>
                  <a:gd name="connsiteY4" fmla="*/ 45569 h 911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1138" h="91138">
                    <a:moveTo>
                      <a:pt x="91138" y="45569"/>
                    </a:moveTo>
                    <a:cubicBezTo>
                      <a:pt x="91138" y="70736"/>
                      <a:pt x="70736" y="91138"/>
                      <a:pt x="45569" y="91138"/>
                    </a:cubicBezTo>
                    <a:cubicBezTo>
                      <a:pt x="20402" y="91138"/>
                      <a:pt x="0" y="70736"/>
                      <a:pt x="0" y="45569"/>
                    </a:cubicBezTo>
                    <a:cubicBezTo>
                      <a:pt x="0" y="20402"/>
                      <a:pt x="20402" y="0"/>
                      <a:pt x="45569" y="0"/>
                    </a:cubicBezTo>
                    <a:cubicBezTo>
                      <a:pt x="70736" y="0"/>
                      <a:pt x="91138" y="20402"/>
                      <a:pt x="91138" y="45569"/>
                    </a:cubicBezTo>
                    <a:close/>
                  </a:path>
                </a:pathLst>
              </a:custGeom>
              <a:solidFill>
                <a:schemeClr val="accent4">
                  <a:lumMod val="60000"/>
                  <a:lumOff val="40000"/>
                  <a:alpha val="49071"/>
                </a:schemeClr>
              </a:solidFill>
              <a:ln w="422" cap="flat">
                <a:noFill/>
                <a:prstDash val="solid"/>
                <a:miter/>
              </a:ln>
            </p:spPr>
            <p:txBody>
              <a:bodyPr rtlCol="0" anchor="ctr">
                <a:noAutofit/>
              </a:bodyPr>
              <a:lstStyle/>
              <a:p>
                <a:endParaRPr lang="en-US"/>
              </a:p>
            </p:txBody>
          </p:sp>
        </p:grp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782CC39D-03B1-4933-F236-462B5862EB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32448" y="264160"/>
            <a:ext cx="6327105" cy="3373973"/>
          </a:xfrm>
        </p:spPr>
        <p:txBody>
          <a:bodyPr anchor="b"/>
          <a:lstStyle>
            <a:lvl1pPr algn="ctr">
              <a:defRPr sz="3200" cap="all" spc="600" baseline="0">
                <a:solidFill>
                  <a:schemeClr val="accent3">
                    <a:lumMod val="7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F711CA51-49DC-62CA-F147-F286B1C9DBD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932448" y="3962135"/>
            <a:ext cx="6327105" cy="2653771"/>
          </a:xfrm>
        </p:spPr>
        <p:txBody>
          <a:bodyPr>
            <a:noAutofit/>
          </a:bodyPr>
          <a:lstStyle>
            <a:lvl1pPr marL="0" indent="0" algn="ctr">
              <a:buNone/>
              <a:defRPr sz="1800" b="0" i="0" cap="all" spc="300" baseline="0">
                <a:solidFill>
                  <a:schemeClr val="bg1"/>
                </a:solidFill>
                <a:latin typeface="+mj-lt"/>
                <a:cs typeface="Biome Light" panose="020B03030302040208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add subtitle</a:t>
            </a:r>
          </a:p>
        </p:txBody>
      </p:sp>
    </p:spTree>
    <p:extLst>
      <p:ext uri="{BB962C8B-B14F-4D97-AF65-F5344CB8AC3E}">
        <p14:creationId xmlns:p14="http://schemas.microsoft.com/office/powerpoint/2010/main" val="11183414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2 column">
    <p:bg>
      <p:bgPr>
        <a:gradFill>
          <a:gsLst>
            <a:gs pos="100000">
              <a:schemeClr val="tx2"/>
            </a:gs>
            <a:gs pos="81000">
              <a:schemeClr val="accent6"/>
            </a:gs>
            <a:gs pos="31000">
              <a:srgbClr val="02090E"/>
            </a:gs>
            <a:gs pos="14000">
              <a:schemeClr val="accent4">
                <a:lumMod val="75000"/>
              </a:schemeClr>
            </a:gs>
            <a:gs pos="0">
              <a:schemeClr val="accent4"/>
            </a:gs>
          </a:gsLst>
          <a:lin ang="78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9C7D5518-914C-92E3-E9EC-26752C9F05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-1" y="-6350"/>
            <a:ext cx="12192000" cy="6864350"/>
            <a:chOff x="-1" y="-6350"/>
            <a:chExt cx="12192000" cy="6864350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C82D0B82-F74C-65EF-3BF6-8EEA16F36B7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1428750" y="-6350"/>
              <a:ext cx="10763249" cy="6864350"/>
            </a:xfrm>
            <a:prstGeom prst="rect">
              <a:avLst/>
            </a:prstGeom>
            <a:solidFill>
              <a:schemeClr val="tx1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6" name="Picture 5" descr="A blue and purple spiral&#10;&#10;Description automatically generated">
              <a:extLst>
                <a:ext uri="{FF2B5EF4-FFF2-40B4-BE49-F238E27FC236}">
                  <a16:creationId xmlns:a16="http://schemas.microsoft.com/office/drawing/2014/main" id="{44E12326-9CF4-38EC-1BAF-1F994F22089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b="-93"/>
            <a:stretch/>
          </p:blipFill>
          <p:spPr>
            <a:xfrm flipH="1">
              <a:off x="-1" y="0"/>
              <a:ext cx="1428751" cy="6858000"/>
            </a:xfrm>
            <a:prstGeom prst="rect">
              <a:avLst/>
            </a:prstGeom>
          </p:spPr>
        </p:pic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AD5C1D9C-B114-FC6A-9213-7287D39EAD9F}"/>
                </a:ext>
              </a:extLst>
            </p:cNvPr>
            <p:cNvGrpSpPr/>
            <p:nvPr/>
          </p:nvGrpSpPr>
          <p:grpSpPr>
            <a:xfrm>
              <a:off x="10649689" y="4382998"/>
              <a:ext cx="754139" cy="1865729"/>
              <a:chOff x="653351" y="2693558"/>
              <a:chExt cx="754139" cy="1865729"/>
            </a:xfrm>
          </p:grpSpPr>
          <p:sp>
            <p:nvSpPr>
              <p:cNvPr id="11" name="Graphic 15">
                <a:extLst>
                  <a:ext uri="{FF2B5EF4-FFF2-40B4-BE49-F238E27FC236}">
                    <a16:creationId xmlns:a16="http://schemas.microsoft.com/office/drawing/2014/main" id="{2BC89B10-C93E-8CE5-73B3-F6049168C313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/>
            </p:nvSpPr>
            <p:spPr>
              <a:xfrm>
                <a:off x="1098137" y="2693558"/>
                <a:ext cx="128016" cy="128016"/>
              </a:xfrm>
              <a:custGeom>
                <a:avLst/>
                <a:gdLst>
                  <a:gd name="connsiteX0" fmla="*/ 63857 w 127713"/>
                  <a:gd name="connsiteY0" fmla="*/ 18874 h 127713"/>
                  <a:gd name="connsiteX1" fmla="*/ 108839 w 127713"/>
                  <a:gd name="connsiteY1" fmla="*/ 63857 h 127713"/>
                  <a:gd name="connsiteX2" fmla="*/ 63857 w 127713"/>
                  <a:gd name="connsiteY2" fmla="*/ 108839 h 127713"/>
                  <a:gd name="connsiteX3" fmla="*/ 18874 w 127713"/>
                  <a:gd name="connsiteY3" fmla="*/ 63857 h 127713"/>
                  <a:gd name="connsiteX4" fmla="*/ 63857 w 127713"/>
                  <a:gd name="connsiteY4" fmla="*/ 18874 h 127713"/>
                  <a:gd name="connsiteX5" fmla="*/ 63857 w 127713"/>
                  <a:gd name="connsiteY5" fmla="*/ 0 h 127713"/>
                  <a:gd name="connsiteX6" fmla="*/ 0 w 127713"/>
                  <a:gd name="connsiteY6" fmla="*/ 63857 h 127713"/>
                  <a:gd name="connsiteX7" fmla="*/ 63857 w 127713"/>
                  <a:gd name="connsiteY7" fmla="*/ 127713 h 127713"/>
                  <a:gd name="connsiteX8" fmla="*/ 127713 w 127713"/>
                  <a:gd name="connsiteY8" fmla="*/ 63857 h 127713"/>
                  <a:gd name="connsiteX9" fmla="*/ 63857 w 127713"/>
                  <a:gd name="connsiteY9" fmla="*/ 0 h 1277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27713" h="127713">
                    <a:moveTo>
                      <a:pt x="63857" y="18874"/>
                    </a:moveTo>
                    <a:cubicBezTo>
                      <a:pt x="88700" y="18874"/>
                      <a:pt x="108839" y="39013"/>
                      <a:pt x="108839" y="63857"/>
                    </a:cubicBezTo>
                    <a:cubicBezTo>
                      <a:pt x="108839" y="88700"/>
                      <a:pt x="88700" y="108839"/>
                      <a:pt x="63857" y="108839"/>
                    </a:cubicBezTo>
                    <a:cubicBezTo>
                      <a:pt x="39013" y="108839"/>
                      <a:pt x="18874" y="88700"/>
                      <a:pt x="18874" y="63857"/>
                    </a:cubicBezTo>
                    <a:cubicBezTo>
                      <a:pt x="18898" y="39023"/>
                      <a:pt x="39023" y="18898"/>
                      <a:pt x="63857" y="18874"/>
                    </a:cubicBezTo>
                    <a:moveTo>
                      <a:pt x="63857" y="0"/>
                    </a:moveTo>
                    <a:cubicBezTo>
                      <a:pt x="28590" y="0"/>
                      <a:pt x="0" y="28590"/>
                      <a:pt x="0" y="63857"/>
                    </a:cubicBezTo>
                    <a:cubicBezTo>
                      <a:pt x="0" y="99124"/>
                      <a:pt x="28590" y="127713"/>
                      <a:pt x="63857" y="127713"/>
                    </a:cubicBezTo>
                    <a:cubicBezTo>
                      <a:pt x="99124" y="127713"/>
                      <a:pt x="127713" y="99124"/>
                      <a:pt x="127713" y="63857"/>
                    </a:cubicBezTo>
                    <a:cubicBezTo>
                      <a:pt x="127713" y="28590"/>
                      <a:pt x="99124" y="0"/>
                      <a:pt x="63857" y="0"/>
                    </a:cubicBezTo>
                    <a:close/>
                  </a:path>
                </a:pathLst>
              </a:custGeom>
              <a:solidFill>
                <a:schemeClr val="accent4">
                  <a:lumMod val="60000"/>
                  <a:lumOff val="40000"/>
                  <a:alpha val="49071"/>
                </a:schemeClr>
              </a:solidFill>
              <a:ln w="610" cap="flat">
                <a:noFill/>
                <a:prstDash val="solid"/>
                <a:miter/>
              </a:ln>
            </p:spPr>
            <p:txBody>
              <a:bodyPr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12" name="Graphic 12">
                <a:extLst>
                  <a:ext uri="{FF2B5EF4-FFF2-40B4-BE49-F238E27FC236}">
                    <a16:creationId xmlns:a16="http://schemas.microsoft.com/office/drawing/2014/main" id="{39DB2AA2-9661-AC91-932D-2F1BEC47BD8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/>
            </p:nvSpPr>
            <p:spPr>
              <a:xfrm>
                <a:off x="1306906" y="3837599"/>
                <a:ext cx="100584" cy="100584"/>
              </a:xfrm>
              <a:custGeom>
                <a:avLst/>
                <a:gdLst>
                  <a:gd name="connsiteX0" fmla="*/ 91138 w 91138"/>
                  <a:gd name="connsiteY0" fmla="*/ 45569 h 91138"/>
                  <a:gd name="connsiteX1" fmla="*/ 45569 w 91138"/>
                  <a:gd name="connsiteY1" fmla="*/ 91138 h 91138"/>
                  <a:gd name="connsiteX2" fmla="*/ 0 w 91138"/>
                  <a:gd name="connsiteY2" fmla="*/ 45569 h 91138"/>
                  <a:gd name="connsiteX3" fmla="*/ 45569 w 91138"/>
                  <a:gd name="connsiteY3" fmla="*/ 0 h 91138"/>
                  <a:gd name="connsiteX4" fmla="*/ 91138 w 91138"/>
                  <a:gd name="connsiteY4" fmla="*/ 45569 h 911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1138" h="91138">
                    <a:moveTo>
                      <a:pt x="91138" y="45569"/>
                    </a:moveTo>
                    <a:cubicBezTo>
                      <a:pt x="91138" y="70736"/>
                      <a:pt x="70736" y="91138"/>
                      <a:pt x="45569" y="91138"/>
                    </a:cubicBezTo>
                    <a:cubicBezTo>
                      <a:pt x="20402" y="91138"/>
                      <a:pt x="0" y="70736"/>
                      <a:pt x="0" y="45569"/>
                    </a:cubicBezTo>
                    <a:cubicBezTo>
                      <a:pt x="0" y="20402"/>
                      <a:pt x="20402" y="0"/>
                      <a:pt x="45569" y="0"/>
                    </a:cubicBezTo>
                    <a:cubicBezTo>
                      <a:pt x="70736" y="0"/>
                      <a:pt x="91138" y="20402"/>
                      <a:pt x="91138" y="45569"/>
                    </a:cubicBezTo>
                    <a:close/>
                  </a:path>
                </a:pathLst>
              </a:custGeom>
              <a:solidFill>
                <a:schemeClr val="accent4">
                  <a:lumMod val="60000"/>
                  <a:lumOff val="40000"/>
                  <a:alpha val="49071"/>
                </a:schemeClr>
              </a:solidFill>
              <a:ln w="422" cap="flat">
                <a:noFill/>
                <a:prstDash val="solid"/>
                <a:miter/>
              </a:ln>
            </p:spPr>
            <p:txBody>
              <a:bodyPr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13" name="Graphic 12">
                <a:extLst>
                  <a:ext uri="{FF2B5EF4-FFF2-40B4-BE49-F238E27FC236}">
                    <a16:creationId xmlns:a16="http://schemas.microsoft.com/office/drawing/2014/main" id="{86C9AC9B-3792-E880-03FE-D46FB046AB63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/>
            </p:nvSpPr>
            <p:spPr>
              <a:xfrm>
                <a:off x="653351" y="4521502"/>
                <a:ext cx="45719" cy="37785"/>
              </a:xfrm>
              <a:custGeom>
                <a:avLst/>
                <a:gdLst>
                  <a:gd name="connsiteX0" fmla="*/ 91138 w 91138"/>
                  <a:gd name="connsiteY0" fmla="*/ 45569 h 91138"/>
                  <a:gd name="connsiteX1" fmla="*/ 45569 w 91138"/>
                  <a:gd name="connsiteY1" fmla="*/ 91138 h 91138"/>
                  <a:gd name="connsiteX2" fmla="*/ 0 w 91138"/>
                  <a:gd name="connsiteY2" fmla="*/ 45569 h 91138"/>
                  <a:gd name="connsiteX3" fmla="*/ 45569 w 91138"/>
                  <a:gd name="connsiteY3" fmla="*/ 0 h 91138"/>
                  <a:gd name="connsiteX4" fmla="*/ 91138 w 91138"/>
                  <a:gd name="connsiteY4" fmla="*/ 45569 h 911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1138" h="91138">
                    <a:moveTo>
                      <a:pt x="91138" y="45569"/>
                    </a:moveTo>
                    <a:cubicBezTo>
                      <a:pt x="91138" y="70736"/>
                      <a:pt x="70736" y="91138"/>
                      <a:pt x="45569" y="91138"/>
                    </a:cubicBezTo>
                    <a:cubicBezTo>
                      <a:pt x="20402" y="91138"/>
                      <a:pt x="0" y="70736"/>
                      <a:pt x="0" y="45569"/>
                    </a:cubicBezTo>
                    <a:cubicBezTo>
                      <a:pt x="0" y="20402"/>
                      <a:pt x="20402" y="0"/>
                      <a:pt x="45569" y="0"/>
                    </a:cubicBezTo>
                    <a:cubicBezTo>
                      <a:pt x="70736" y="0"/>
                      <a:pt x="91138" y="20402"/>
                      <a:pt x="91138" y="45569"/>
                    </a:cubicBezTo>
                    <a:close/>
                  </a:path>
                </a:pathLst>
              </a:custGeom>
              <a:solidFill>
                <a:schemeClr val="accent4">
                  <a:lumMod val="60000"/>
                  <a:lumOff val="40000"/>
                  <a:alpha val="49071"/>
                </a:schemeClr>
              </a:solidFill>
              <a:ln w="422" cap="flat">
                <a:noFill/>
                <a:prstDash val="solid"/>
                <a:miter/>
              </a:ln>
            </p:spPr>
            <p:txBody>
              <a:bodyPr rtlCol="0" anchor="ctr">
                <a:noAutofit/>
              </a:bodyPr>
              <a:lstStyle/>
              <a:p>
                <a:endParaRPr lang="en-US"/>
              </a:p>
            </p:txBody>
          </p:sp>
        </p:grp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1142A133-65D6-D958-C0CD-E8D45B9BD7BB}"/>
                </a:ext>
              </a:extLst>
            </p:cNvPr>
            <p:cNvGrpSpPr/>
            <p:nvPr/>
          </p:nvGrpSpPr>
          <p:grpSpPr>
            <a:xfrm>
              <a:off x="1870859" y="869908"/>
              <a:ext cx="431603" cy="412684"/>
              <a:chOff x="1870859" y="869908"/>
              <a:chExt cx="431603" cy="412684"/>
            </a:xfrm>
          </p:grpSpPr>
          <p:sp>
            <p:nvSpPr>
              <p:cNvPr id="9" name="Graphic 15">
                <a:extLst>
                  <a:ext uri="{FF2B5EF4-FFF2-40B4-BE49-F238E27FC236}">
                    <a16:creationId xmlns:a16="http://schemas.microsoft.com/office/drawing/2014/main" id="{A746B023-387D-4EAC-052B-60F131E6E707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/>
            </p:nvSpPr>
            <p:spPr>
              <a:xfrm rot="10800000">
                <a:off x="1870859" y="1154576"/>
                <a:ext cx="128016" cy="128016"/>
              </a:xfrm>
              <a:custGeom>
                <a:avLst/>
                <a:gdLst>
                  <a:gd name="connsiteX0" fmla="*/ 63857 w 127713"/>
                  <a:gd name="connsiteY0" fmla="*/ 18874 h 127713"/>
                  <a:gd name="connsiteX1" fmla="*/ 108839 w 127713"/>
                  <a:gd name="connsiteY1" fmla="*/ 63857 h 127713"/>
                  <a:gd name="connsiteX2" fmla="*/ 63857 w 127713"/>
                  <a:gd name="connsiteY2" fmla="*/ 108839 h 127713"/>
                  <a:gd name="connsiteX3" fmla="*/ 18874 w 127713"/>
                  <a:gd name="connsiteY3" fmla="*/ 63857 h 127713"/>
                  <a:gd name="connsiteX4" fmla="*/ 63857 w 127713"/>
                  <a:gd name="connsiteY4" fmla="*/ 18874 h 127713"/>
                  <a:gd name="connsiteX5" fmla="*/ 63857 w 127713"/>
                  <a:gd name="connsiteY5" fmla="*/ 0 h 127713"/>
                  <a:gd name="connsiteX6" fmla="*/ 0 w 127713"/>
                  <a:gd name="connsiteY6" fmla="*/ 63857 h 127713"/>
                  <a:gd name="connsiteX7" fmla="*/ 63857 w 127713"/>
                  <a:gd name="connsiteY7" fmla="*/ 127713 h 127713"/>
                  <a:gd name="connsiteX8" fmla="*/ 127713 w 127713"/>
                  <a:gd name="connsiteY8" fmla="*/ 63857 h 127713"/>
                  <a:gd name="connsiteX9" fmla="*/ 63857 w 127713"/>
                  <a:gd name="connsiteY9" fmla="*/ 0 h 1277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27713" h="127713">
                    <a:moveTo>
                      <a:pt x="63857" y="18874"/>
                    </a:moveTo>
                    <a:cubicBezTo>
                      <a:pt x="88700" y="18874"/>
                      <a:pt x="108839" y="39013"/>
                      <a:pt x="108839" y="63857"/>
                    </a:cubicBezTo>
                    <a:cubicBezTo>
                      <a:pt x="108839" y="88700"/>
                      <a:pt x="88700" y="108839"/>
                      <a:pt x="63857" y="108839"/>
                    </a:cubicBezTo>
                    <a:cubicBezTo>
                      <a:pt x="39013" y="108839"/>
                      <a:pt x="18874" y="88700"/>
                      <a:pt x="18874" y="63857"/>
                    </a:cubicBezTo>
                    <a:cubicBezTo>
                      <a:pt x="18898" y="39023"/>
                      <a:pt x="39023" y="18898"/>
                      <a:pt x="63857" y="18874"/>
                    </a:cubicBezTo>
                    <a:moveTo>
                      <a:pt x="63857" y="0"/>
                    </a:moveTo>
                    <a:cubicBezTo>
                      <a:pt x="28590" y="0"/>
                      <a:pt x="0" y="28590"/>
                      <a:pt x="0" y="63857"/>
                    </a:cubicBezTo>
                    <a:cubicBezTo>
                      <a:pt x="0" y="99124"/>
                      <a:pt x="28590" y="127713"/>
                      <a:pt x="63857" y="127713"/>
                    </a:cubicBezTo>
                    <a:cubicBezTo>
                      <a:pt x="99124" y="127713"/>
                      <a:pt x="127713" y="99124"/>
                      <a:pt x="127713" y="63857"/>
                    </a:cubicBezTo>
                    <a:cubicBezTo>
                      <a:pt x="127713" y="28590"/>
                      <a:pt x="99124" y="0"/>
                      <a:pt x="63857" y="0"/>
                    </a:cubicBezTo>
                    <a:close/>
                  </a:path>
                </a:pathLst>
              </a:custGeom>
              <a:solidFill>
                <a:schemeClr val="accent4">
                  <a:lumMod val="60000"/>
                  <a:lumOff val="40000"/>
                  <a:alpha val="49071"/>
                </a:schemeClr>
              </a:solidFill>
              <a:ln w="610" cap="flat">
                <a:noFill/>
                <a:prstDash val="solid"/>
                <a:miter/>
              </a:ln>
            </p:spPr>
            <p:txBody>
              <a:bodyPr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10" name="Graphic 12">
                <a:extLst>
                  <a:ext uri="{FF2B5EF4-FFF2-40B4-BE49-F238E27FC236}">
                    <a16:creationId xmlns:a16="http://schemas.microsoft.com/office/drawing/2014/main" id="{20760125-21CF-A296-3EA7-3C6C0E9BCB2F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/>
            </p:nvSpPr>
            <p:spPr>
              <a:xfrm>
                <a:off x="2256743" y="869908"/>
                <a:ext cx="45719" cy="37785"/>
              </a:xfrm>
              <a:custGeom>
                <a:avLst/>
                <a:gdLst>
                  <a:gd name="connsiteX0" fmla="*/ 91138 w 91138"/>
                  <a:gd name="connsiteY0" fmla="*/ 45569 h 91138"/>
                  <a:gd name="connsiteX1" fmla="*/ 45569 w 91138"/>
                  <a:gd name="connsiteY1" fmla="*/ 91138 h 91138"/>
                  <a:gd name="connsiteX2" fmla="*/ 0 w 91138"/>
                  <a:gd name="connsiteY2" fmla="*/ 45569 h 91138"/>
                  <a:gd name="connsiteX3" fmla="*/ 45569 w 91138"/>
                  <a:gd name="connsiteY3" fmla="*/ 0 h 91138"/>
                  <a:gd name="connsiteX4" fmla="*/ 91138 w 91138"/>
                  <a:gd name="connsiteY4" fmla="*/ 45569 h 911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1138" h="91138">
                    <a:moveTo>
                      <a:pt x="91138" y="45569"/>
                    </a:moveTo>
                    <a:cubicBezTo>
                      <a:pt x="91138" y="70736"/>
                      <a:pt x="70736" y="91138"/>
                      <a:pt x="45569" y="91138"/>
                    </a:cubicBezTo>
                    <a:cubicBezTo>
                      <a:pt x="20402" y="91138"/>
                      <a:pt x="0" y="70736"/>
                      <a:pt x="0" y="45569"/>
                    </a:cubicBezTo>
                    <a:cubicBezTo>
                      <a:pt x="0" y="20402"/>
                      <a:pt x="20402" y="0"/>
                      <a:pt x="45569" y="0"/>
                    </a:cubicBezTo>
                    <a:cubicBezTo>
                      <a:pt x="70736" y="0"/>
                      <a:pt x="91138" y="20402"/>
                      <a:pt x="91138" y="45569"/>
                    </a:cubicBezTo>
                    <a:close/>
                  </a:path>
                </a:pathLst>
              </a:custGeom>
              <a:solidFill>
                <a:schemeClr val="accent4">
                  <a:lumMod val="60000"/>
                  <a:lumOff val="40000"/>
                  <a:alpha val="49071"/>
                </a:schemeClr>
              </a:solidFill>
              <a:ln w="422" cap="flat">
                <a:noFill/>
                <a:prstDash val="solid"/>
                <a:miter/>
              </a:ln>
            </p:spPr>
            <p:txBody>
              <a:bodyPr rtlCol="0" anchor="ctr">
                <a:noAutofit/>
              </a:bodyPr>
              <a:lstStyle/>
              <a:p>
                <a:endParaRPr lang="en-US"/>
              </a:p>
            </p:txBody>
          </p:sp>
        </p:grpSp>
      </p:grp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7F851D11-41E3-33F2-CBA6-B2A9A5A2A5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2369139" y="2002443"/>
            <a:ext cx="8873530" cy="0"/>
          </a:xfrm>
          <a:prstGeom prst="line">
            <a:avLst/>
          </a:prstGeom>
          <a:ln w="25400">
            <a:gradFill>
              <a:gsLst>
                <a:gs pos="0">
                  <a:schemeClr val="accent4">
                    <a:lumMod val="50000"/>
                  </a:schemeClr>
                </a:gs>
                <a:gs pos="100000">
                  <a:schemeClr val="accent6"/>
                </a:gs>
              </a:gsLst>
              <a:lin ang="108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DF8070BB-B3B5-3A8A-2466-D661C741794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399620" y="162560"/>
            <a:ext cx="8843050" cy="1616904"/>
          </a:xfrm>
        </p:spPr>
        <p:txBody>
          <a:bodyPr lIns="0" anchor="b">
            <a:noAutofit/>
          </a:bodyPr>
          <a:lstStyle>
            <a:lvl1pPr algn="l">
              <a:defRPr sz="3200" cap="all" spc="0" baseline="0">
                <a:solidFill>
                  <a:schemeClr val="accent3">
                    <a:lumMod val="75000"/>
                  </a:schemeClr>
                </a:solidFill>
              </a:defRPr>
            </a:lvl1pPr>
          </a:lstStyle>
          <a:p>
            <a:r>
              <a:rPr lang="en-US"/>
              <a:t>Click to add title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A2003C5A-BF21-DE87-0ED1-3E2D0F32B5D8}"/>
              </a:ext>
            </a:extLst>
          </p:cNvPr>
          <p:cNvSpPr>
            <a:spLocks noGrp="1"/>
          </p:cNvSpPr>
          <p:nvPr>
            <p:ph sz="quarter" idx="35" hasCustomPrompt="1"/>
          </p:nvPr>
        </p:nvSpPr>
        <p:spPr>
          <a:xfrm>
            <a:off x="2373002" y="2474811"/>
            <a:ext cx="4015098" cy="3528397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000"/>
              </a:spcBef>
              <a:buClr>
                <a:schemeClr val="accent6"/>
              </a:buClr>
              <a:buFont typeface="Arial" panose="020B0604020202020204" pitchFamily="34" charset="0"/>
              <a:buNone/>
              <a:defRPr sz="1800" spc="0" baseline="0">
                <a:solidFill>
                  <a:schemeClr val="bg1"/>
                </a:solidFill>
                <a:latin typeface="+mn-lt"/>
              </a:defRPr>
            </a:lvl1pPr>
            <a:lvl2pPr marL="283464" indent="-285750">
              <a:lnSpc>
                <a:spcPct val="120000"/>
              </a:lnSpc>
              <a:spcBef>
                <a:spcPts val="1000"/>
              </a:spcBef>
              <a:buClr>
                <a:schemeClr val="accent3">
                  <a:lumMod val="75000"/>
                </a:schemeClr>
              </a:buClr>
              <a:buFont typeface="Arial" panose="020B0604020202020204" pitchFamily="34" charset="0"/>
              <a:buChar char="•"/>
              <a:defRPr sz="1800" spc="0">
                <a:solidFill>
                  <a:schemeClr val="bg1"/>
                </a:solidFill>
              </a:defRPr>
            </a:lvl2pPr>
            <a:lvl3pPr marL="566928" indent="-285750">
              <a:lnSpc>
                <a:spcPct val="120000"/>
              </a:lnSpc>
              <a:spcBef>
                <a:spcPts val="1000"/>
              </a:spcBef>
              <a:buClr>
                <a:schemeClr val="accent3">
                  <a:lumMod val="75000"/>
                </a:schemeClr>
              </a:buClr>
              <a:buFont typeface="Arial" panose="020B0604020202020204" pitchFamily="34" charset="0"/>
              <a:buChar char="•"/>
              <a:defRPr sz="1800" spc="0">
                <a:solidFill>
                  <a:schemeClr val="bg1"/>
                </a:solidFill>
              </a:defRPr>
            </a:lvl3pPr>
            <a:lvl4pPr marL="859536" indent="-285750">
              <a:lnSpc>
                <a:spcPct val="120000"/>
              </a:lnSpc>
              <a:spcBef>
                <a:spcPts val="1000"/>
              </a:spcBef>
              <a:buClr>
                <a:schemeClr val="accent3">
                  <a:lumMod val="75000"/>
                </a:schemeClr>
              </a:buClr>
              <a:buFont typeface="Arial" panose="020B0604020202020204" pitchFamily="34" charset="0"/>
              <a:buChar char="•"/>
              <a:defRPr sz="1800" spc="0">
                <a:solidFill>
                  <a:schemeClr val="bg1"/>
                </a:solidFill>
              </a:defRPr>
            </a:lvl4pPr>
          </a:lstStyle>
          <a:p>
            <a:pPr lvl="0"/>
            <a:r>
              <a:rPr lang="en-US"/>
              <a:t>Click to add content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21" name="Content Placeholder 4">
            <a:extLst>
              <a:ext uri="{FF2B5EF4-FFF2-40B4-BE49-F238E27FC236}">
                <a16:creationId xmlns:a16="http://schemas.microsoft.com/office/drawing/2014/main" id="{D77F99A7-26FA-422E-43E9-C76B4A56E44A}"/>
              </a:ext>
            </a:extLst>
          </p:cNvPr>
          <p:cNvSpPr>
            <a:spLocks noGrp="1"/>
          </p:cNvSpPr>
          <p:nvPr>
            <p:ph sz="quarter" idx="36" hasCustomPrompt="1"/>
          </p:nvPr>
        </p:nvSpPr>
        <p:spPr>
          <a:xfrm>
            <a:off x="6995159" y="2474811"/>
            <a:ext cx="4227332" cy="3528397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000"/>
              </a:spcBef>
              <a:buClr>
                <a:schemeClr val="accent6"/>
              </a:buClr>
              <a:buFont typeface="Arial" panose="020B0604020202020204" pitchFamily="34" charset="0"/>
              <a:buNone/>
              <a:defRPr sz="1800" spc="0" baseline="0">
                <a:solidFill>
                  <a:schemeClr val="bg1"/>
                </a:solidFill>
                <a:latin typeface="+mn-lt"/>
              </a:defRPr>
            </a:lvl1pPr>
            <a:lvl2pPr marL="283464" indent="-285750">
              <a:lnSpc>
                <a:spcPct val="120000"/>
              </a:lnSpc>
              <a:spcBef>
                <a:spcPts val="1000"/>
              </a:spcBef>
              <a:buClr>
                <a:schemeClr val="accent3">
                  <a:lumMod val="75000"/>
                </a:schemeClr>
              </a:buClr>
              <a:buFont typeface="Arial" panose="020B0604020202020204" pitchFamily="34" charset="0"/>
              <a:buChar char="•"/>
              <a:defRPr sz="1800" spc="0">
                <a:solidFill>
                  <a:schemeClr val="bg1"/>
                </a:solidFill>
              </a:defRPr>
            </a:lvl2pPr>
            <a:lvl3pPr marL="566928" indent="-285750">
              <a:lnSpc>
                <a:spcPct val="120000"/>
              </a:lnSpc>
              <a:spcBef>
                <a:spcPts val="1000"/>
              </a:spcBef>
              <a:buClr>
                <a:schemeClr val="accent3">
                  <a:lumMod val="75000"/>
                </a:schemeClr>
              </a:buClr>
              <a:buFont typeface="Arial" panose="020B0604020202020204" pitchFamily="34" charset="0"/>
              <a:buChar char="•"/>
              <a:defRPr sz="1800" spc="0">
                <a:solidFill>
                  <a:schemeClr val="bg1"/>
                </a:solidFill>
              </a:defRPr>
            </a:lvl3pPr>
            <a:lvl4pPr marL="859536" indent="-285750">
              <a:lnSpc>
                <a:spcPct val="120000"/>
              </a:lnSpc>
              <a:spcBef>
                <a:spcPts val="1000"/>
              </a:spcBef>
              <a:buClr>
                <a:schemeClr val="accent3">
                  <a:lumMod val="75000"/>
                </a:schemeClr>
              </a:buClr>
              <a:buFont typeface="Arial" panose="020B0604020202020204" pitchFamily="34" charset="0"/>
              <a:buChar char="•"/>
              <a:defRPr sz="1800" spc="0">
                <a:solidFill>
                  <a:schemeClr val="bg1"/>
                </a:solidFill>
              </a:defRPr>
            </a:lvl4pPr>
          </a:lstStyle>
          <a:p>
            <a:pPr lvl="0"/>
            <a:r>
              <a:rPr lang="en-US"/>
              <a:t>Click to add content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5" name="Footer Placeholder 4">
            <a:extLst>
              <a:ext uri="{FF2B5EF4-FFF2-40B4-BE49-F238E27FC236}">
                <a16:creationId xmlns:a16="http://schemas.microsoft.com/office/drawing/2014/main" id="{B02A6961-FD29-3446-6A70-B0D4EE5D14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36405" y="6237287"/>
            <a:ext cx="4114800" cy="365125"/>
          </a:xfrm>
        </p:spPr>
        <p:txBody>
          <a:bodyPr>
            <a:noAutofit/>
          </a:bodyPr>
          <a:lstStyle>
            <a:lvl1pPr algn="l">
              <a:defRPr sz="1200" spc="0">
                <a:solidFill>
                  <a:schemeClr val="bg1"/>
                </a:solidFill>
              </a:defRPr>
            </a:lvl1pPr>
          </a:lstStyle>
          <a:p>
            <a:r>
              <a:rPr lang="en-US"/>
              <a:t>Presentation title</a:t>
            </a:r>
          </a:p>
        </p:txBody>
      </p:sp>
      <p:sp>
        <p:nvSpPr>
          <p:cNvPr id="16" name="Slide Number Placeholder 5">
            <a:extLst>
              <a:ext uri="{FF2B5EF4-FFF2-40B4-BE49-F238E27FC236}">
                <a16:creationId xmlns:a16="http://schemas.microsoft.com/office/drawing/2014/main" id="{68477A85-1CCD-1BF5-8FF0-11B80AE2F6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40971" y="6226198"/>
            <a:ext cx="2743200" cy="365125"/>
          </a:xfrm>
        </p:spPr>
        <p:txBody>
          <a:bodyPr>
            <a:noAutofit/>
          </a:bodyPr>
          <a:lstStyle>
            <a:lvl1pPr>
              <a:defRPr sz="1200">
                <a:solidFill>
                  <a:schemeClr val="bg1"/>
                </a:solidFill>
              </a:defRPr>
            </a:lvl1pPr>
          </a:lstStyle>
          <a:p>
            <a:fld id="{FE024F78-56A6-7740-B68D-8D4D026EDF3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582842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and 2 column">
    <p:bg>
      <p:bgPr>
        <a:gradFill>
          <a:gsLst>
            <a:gs pos="100000">
              <a:schemeClr val="tx2"/>
            </a:gs>
            <a:gs pos="81000">
              <a:schemeClr val="accent6"/>
            </a:gs>
            <a:gs pos="31000">
              <a:srgbClr val="02090E"/>
            </a:gs>
            <a:gs pos="14000">
              <a:schemeClr val="accent4">
                <a:lumMod val="75000"/>
              </a:schemeClr>
            </a:gs>
            <a:gs pos="0">
              <a:schemeClr val="accent4"/>
            </a:gs>
          </a:gsLst>
          <a:lin ang="78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B3A7247A-846A-F316-B494-69B42CBF34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321869" y="343814"/>
            <a:ext cx="11550701" cy="6210605"/>
          </a:xfrm>
          <a:prstGeom prst="rect">
            <a:avLst/>
          </a:prstGeom>
          <a:solidFill>
            <a:schemeClr val="tx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/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884B3AF6-983E-0901-0045-6CDF4E93E1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07039" y="1983705"/>
            <a:ext cx="10435630" cy="0"/>
          </a:xfrm>
          <a:prstGeom prst="line">
            <a:avLst/>
          </a:prstGeom>
          <a:ln w="25400">
            <a:gradFill>
              <a:gsLst>
                <a:gs pos="0">
                  <a:schemeClr val="accent4">
                    <a:lumMod val="50000"/>
                  </a:schemeClr>
                </a:gs>
                <a:gs pos="100000">
                  <a:schemeClr val="accent6"/>
                </a:gs>
              </a:gsLst>
              <a:lin ang="108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" name="Group 8">
            <a:extLst>
              <a:ext uri="{FF2B5EF4-FFF2-40B4-BE49-F238E27FC236}">
                <a16:creationId xmlns:a16="http://schemas.microsoft.com/office/drawing/2014/main" id="{3C5B7647-403E-A66E-6CF4-0D3A99AA51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 rot="10800000" flipH="1">
            <a:off x="10488530" y="4210019"/>
            <a:ext cx="754139" cy="1865729"/>
            <a:chOff x="653351" y="2693558"/>
            <a:chExt cx="754139" cy="1865729"/>
          </a:xfrm>
        </p:grpSpPr>
        <p:sp>
          <p:nvSpPr>
            <p:cNvPr id="10" name="Graphic 15">
              <a:extLst>
                <a:ext uri="{FF2B5EF4-FFF2-40B4-BE49-F238E27FC236}">
                  <a16:creationId xmlns:a16="http://schemas.microsoft.com/office/drawing/2014/main" id="{E48E731E-FEF1-9C59-64B0-9CB6E88539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1098137" y="2693558"/>
              <a:ext cx="128016" cy="128016"/>
            </a:xfrm>
            <a:custGeom>
              <a:avLst/>
              <a:gdLst>
                <a:gd name="connsiteX0" fmla="*/ 63857 w 127713"/>
                <a:gd name="connsiteY0" fmla="*/ 18874 h 127713"/>
                <a:gd name="connsiteX1" fmla="*/ 108839 w 127713"/>
                <a:gd name="connsiteY1" fmla="*/ 63857 h 127713"/>
                <a:gd name="connsiteX2" fmla="*/ 63857 w 127713"/>
                <a:gd name="connsiteY2" fmla="*/ 108839 h 127713"/>
                <a:gd name="connsiteX3" fmla="*/ 18874 w 127713"/>
                <a:gd name="connsiteY3" fmla="*/ 63857 h 127713"/>
                <a:gd name="connsiteX4" fmla="*/ 63857 w 127713"/>
                <a:gd name="connsiteY4" fmla="*/ 18874 h 127713"/>
                <a:gd name="connsiteX5" fmla="*/ 63857 w 127713"/>
                <a:gd name="connsiteY5" fmla="*/ 0 h 127713"/>
                <a:gd name="connsiteX6" fmla="*/ 0 w 127713"/>
                <a:gd name="connsiteY6" fmla="*/ 63857 h 127713"/>
                <a:gd name="connsiteX7" fmla="*/ 63857 w 127713"/>
                <a:gd name="connsiteY7" fmla="*/ 127713 h 127713"/>
                <a:gd name="connsiteX8" fmla="*/ 127713 w 127713"/>
                <a:gd name="connsiteY8" fmla="*/ 63857 h 127713"/>
                <a:gd name="connsiteX9" fmla="*/ 63857 w 127713"/>
                <a:gd name="connsiteY9" fmla="*/ 0 h 1277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7713" h="127713">
                  <a:moveTo>
                    <a:pt x="63857" y="18874"/>
                  </a:moveTo>
                  <a:cubicBezTo>
                    <a:pt x="88700" y="18874"/>
                    <a:pt x="108839" y="39013"/>
                    <a:pt x="108839" y="63857"/>
                  </a:cubicBezTo>
                  <a:cubicBezTo>
                    <a:pt x="108839" y="88700"/>
                    <a:pt x="88700" y="108839"/>
                    <a:pt x="63857" y="108839"/>
                  </a:cubicBezTo>
                  <a:cubicBezTo>
                    <a:pt x="39013" y="108839"/>
                    <a:pt x="18874" y="88700"/>
                    <a:pt x="18874" y="63857"/>
                  </a:cubicBezTo>
                  <a:cubicBezTo>
                    <a:pt x="18898" y="39023"/>
                    <a:pt x="39023" y="18898"/>
                    <a:pt x="63857" y="18874"/>
                  </a:cubicBezTo>
                  <a:moveTo>
                    <a:pt x="63857" y="0"/>
                  </a:moveTo>
                  <a:cubicBezTo>
                    <a:pt x="28590" y="0"/>
                    <a:pt x="0" y="28590"/>
                    <a:pt x="0" y="63857"/>
                  </a:cubicBezTo>
                  <a:cubicBezTo>
                    <a:pt x="0" y="99124"/>
                    <a:pt x="28590" y="127713"/>
                    <a:pt x="63857" y="127713"/>
                  </a:cubicBezTo>
                  <a:cubicBezTo>
                    <a:pt x="99124" y="127713"/>
                    <a:pt x="127713" y="99124"/>
                    <a:pt x="127713" y="63857"/>
                  </a:cubicBezTo>
                  <a:cubicBezTo>
                    <a:pt x="127713" y="28590"/>
                    <a:pt x="99124" y="0"/>
                    <a:pt x="63857" y="0"/>
                  </a:cubicBezTo>
                  <a:close/>
                </a:path>
              </a:pathLst>
            </a:custGeom>
            <a:solidFill>
              <a:schemeClr val="accent4">
                <a:lumMod val="60000"/>
                <a:lumOff val="40000"/>
                <a:alpha val="49071"/>
              </a:schemeClr>
            </a:solidFill>
            <a:ln w="610" cap="flat">
              <a:noFill/>
              <a:prstDash val="solid"/>
              <a:miter/>
            </a:ln>
          </p:spPr>
          <p:txBody>
            <a:bodyPr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11" name="Graphic 12">
              <a:extLst>
                <a:ext uri="{FF2B5EF4-FFF2-40B4-BE49-F238E27FC236}">
                  <a16:creationId xmlns:a16="http://schemas.microsoft.com/office/drawing/2014/main" id="{AFE83BB3-4D12-8E20-CA93-1834D7F0A43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1306906" y="3837599"/>
              <a:ext cx="100584" cy="100584"/>
            </a:xfrm>
            <a:custGeom>
              <a:avLst/>
              <a:gdLst>
                <a:gd name="connsiteX0" fmla="*/ 91138 w 91138"/>
                <a:gd name="connsiteY0" fmla="*/ 45569 h 91138"/>
                <a:gd name="connsiteX1" fmla="*/ 45569 w 91138"/>
                <a:gd name="connsiteY1" fmla="*/ 91138 h 91138"/>
                <a:gd name="connsiteX2" fmla="*/ 0 w 91138"/>
                <a:gd name="connsiteY2" fmla="*/ 45569 h 91138"/>
                <a:gd name="connsiteX3" fmla="*/ 45569 w 91138"/>
                <a:gd name="connsiteY3" fmla="*/ 0 h 91138"/>
                <a:gd name="connsiteX4" fmla="*/ 91138 w 91138"/>
                <a:gd name="connsiteY4" fmla="*/ 45569 h 911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138" h="91138">
                  <a:moveTo>
                    <a:pt x="91138" y="45569"/>
                  </a:moveTo>
                  <a:cubicBezTo>
                    <a:pt x="91138" y="70736"/>
                    <a:pt x="70736" y="91138"/>
                    <a:pt x="45569" y="91138"/>
                  </a:cubicBezTo>
                  <a:cubicBezTo>
                    <a:pt x="20402" y="91138"/>
                    <a:pt x="0" y="70736"/>
                    <a:pt x="0" y="45569"/>
                  </a:cubicBezTo>
                  <a:cubicBezTo>
                    <a:pt x="0" y="20402"/>
                    <a:pt x="20402" y="0"/>
                    <a:pt x="45569" y="0"/>
                  </a:cubicBezTo>
                  <a:cubicBezTo>
                    <a:pt x="70736" y="0"/>
                    <a:pt x="91138" y="20402"/>
                    <a:pt x="91138" y="45569"/>
                  </a:cubicBezTo>
                  <a:close/>
                </a:path>
              </a:pathLst>
            </a:custGeom>
            <a:solidFill>
              <a:schemeClr val="accent4">
                <a:lumMod val="60000"/>
                <a:lumOff val="40000"/>
                <a:alpha val="49071"/>
              </a:schemeClr>
            </a:solidFill>
            <a:ln w="422" cap="flat">
              <a:noFill/>
              <a:prstDash val="solid"/>
              <a:miter/>
            </a:ln>
          </p:spPr>
          <p:txBody>
            <a:bodyPr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12" name="Graphic 12">
              <a:extLst>
                <a:ext uri="{FF2B5EF4-FFF2-40B4-BE49-F238E27FC236}">
                  <a16:creationId xmlns:a16="http://schemas.microsoft.com/office/drawing/2014/main" id="{3EB1D810-BC05-6C0E-0DE4-3604EBAADCC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653351" y="4521502"/>
              <a:ext cx="45719" cy="37785"/>
            </a:xfrm>
            <a:custGeom>
              <a:avLst/>
              <a:gdLst>
                <a:gd name="connsiteX0" fmla="*/ 91138 w 91138"/>
                <a:gd name="connsiteY0" fmla="*/ 45569 h 91138"/>
                <a:gd name="connsiteX1" fmla="*/ 45569 w 91138"/>
                <a:gd name="connsiteY1" fmla="*/ 91138 h 91138"/>
                <a:gd name="connsiteX2" fmla="*/ 0 w 91138"/>
                <a:gd name="connsiteY2" fmla="*/ 45569 h 91138"/>
                <a:gd name="connsiteX3" fmla="*/ 45569 w 91138"/>
                <a:gd name="connsiteY3" fmla="*/ 0 h 91138"/>
                <a:gd name="connsiteX4" fmla="*/ 91138 w 91138"/>
                <a:gd name="connsiteY4" fmla="*/ 45569 h 911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138" h="91138">
                  <a:moveTo>
                    <a:pt x="91138" y="45569"/>
                  </a:moveTo>
                  <a:cubicBezTo>
                    <a:pt x="91138" y="70736"/>
                    <a:pt x="70736" y="91138"/>
                    <a:pt x="45569" y="91138"/>
                  </a:cubicBezTo>
                  <a:cubicBezTo>
                    <a:pt x="20402" y="91138"/>
                    <a:pt x="0" y="70736"/>
                    <a:pt x="0" y="45569"/>
                  </a:cubicBezTo>
                  <a:cubicBezTo>
                    <a:pt x="0" y="20402"/>
                    <a:pt x="20402" y="0"/>
                    <a:pt x="45569" y="0"/>
                  </a:cubicBezTo>
                  <a:cubicBezTo>
                    <a:pt x="70736" y="0"/>
                    <a:pt x="91138" y="20402"/>
                    <a:pt x="91138" y="45569"/>
                  </a:cubicBezTo>
                  <a:close/>
                </a:path>
              </a:pathLst>
            </a:custGeom>
            <a:solidFill>
              <a:schemeClr val="accent4">
                <a:lumMod val="60000"/>
                <a:lumOff val="40000"/>
                <a:alpha val="49071"/>
              </a:schemeClr>
            </a:solidFill>
            <a:ln w="422" cap="flat">
              <a:noFill/>
              <a:prstDash val="solid"/>
              <a:miter/>
            </a:ln>
          </p:spPr>
          <p:txBody>
            <a:bodyPr rtlCol="0" anchor="ctr">
              <a:noAutofit/>
            </a:bodyPr>
            <a:lstStyle/>
            <a:p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DF8070BB-B3B5-3A8A-2466-D661C741794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41680" y="430482"/>
            <a:ext cx="10500989" cy="1327464"/>
          </a:xfrm>
        </p:spPr>
        <p:txBody>
          <a:bodyPr anchor="b">
            <a:noAutofit/>
          </a:bodyPr>
          <a:lstStyle>
            <a:lvl1pPr algn="l">
              <a:defRPr sz="3200" cap="all" spc="0" baseline="0">
                <a:solidFill>
                  <a:schemeClr val="accent3">
                    <a:lumMod val="75000"/>
                  </a:schemeClr>
                </a:solidFill>
              </a:defRPr>
            </a:lvl1pPr>
          </a:lstStyle>
          <a:p>
            <a:r>
              <a:rPr lang="en-US"/>
              <a:t>Click to add title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A2003C5A-BF21-DE87-0ED1-3E2D0F32B5D8}"/>
              </a:ext>
            </a:extLst>
          </p:cNvPr>
          <p:cNvSpPr>
            <a:spLocks noGrp="1"/>
          </p:cNvSpPr>
          <p:nvPr>
            <p:ph sz="quarter" idx="35" hasCustomPrompt="1"/>
          </p:nvPr>
        </p:nvSpPr>
        <p:spPr>
          <a:xfrm>
            <a:off x="807038" y="2465539"/>
            <a:ext cx="3774587" cy="3723753"/>
          </a:xfrm>
        </p:spPr>
        <p:txBody>
          <a:bodyPr/>
          <a:lstStyle>
            <a:lvl1pPr marL="342900" indent="-342900">
              <a:lnSpc>
                <a:spcPct val="120000"/>
              </a:lnSpc>
              <a:spcBef>
                <a:spcPts val="1000"/>
              </a:spcBef>
              <a:buClr>
                <a:schemeClr val="accent3">
                  <a:lumMod val="75000"/>
                </a:schemeClr>
              </a:buClr>
              <a:buFont typeface="+mj-lt"/>
              <a:buAutoNum type="arabicPeriod"/>
              <a:defRPr sz="1800" spc="0" baseline="0">
                <a:solidFill>
                  <a:schemeClr val="bg1"/>
                </a:solidFill>
                <a:latin typeface="+mn-lt"/>
              </a:defRPr>
            </a:lvl1pPr>
            <a:lvl2pPr marL="626364" indent="-342900">
              <a:lnSpc>
                <a:spcPct val="120000"/>
              </a:lnSpc>
              <a:spcBef>
                <a:spcPts val="1000"/>
              </a:spcBef>
              <a:buClr>
                <a:schemeClr val="accent3">
                  <a:lumMod val="75000"/>
                </a:schemeClr>
              </a:buClr>
              <a:buFont typeface="+mj-lt"/>
              <a:buAutoNum type="alphaLcPeriod"/>
              <a:defRPr sz="1800" spc="0">
                <a:solidFill>
                  <a:schemeClr val="bg1"/>
                </a:solidFill>
                <a:latin typeface="+mn-lt"/>
              </a:defRPr>
            </a:lvl2pPr>
            <a:lvl3pPr marL="918972" indent="-342900">
              <a:lnSpc>
                <a:spcPct val="120000"/>
              </a:lnSpc>
              <a:spcBef>
                <a:spcPts val="1000"/>
              </a:spcBef>
              <a:buClr>
                <a:schemeClr val="accent3">
                  <a:lumMod val="75000"/>
                </a:schemeClr>
              </a:buClr>
              <a:buFont typeface="+mj-lt"/>
              <a:buAutoNum type="arabicParenR"/>
              <a:defRPr sz="1800" spc="0">
                <a:solidFill>
                  <a:schemeClr val="bg1"/>
                </a:solidFill>
                <a:latin typeface="+mn-lt"/>
              </a:defRPr>
            </a:lvl3pPr>
            <a:lvl4pPr marL="1209294" indent="-342900">
              <a:lnSpc>
                <a:spcPct val="120000"/>
              </a:lnSpc>
              <a:spcBef>
                <a:spcPts val="1000"/>
              </a:spcBef>
              <a:buClr>
                <a:schemeClr val="accent3">
                  <a:lumMod val="75000"/>
                </a:schemeClr>
              </a:buClr>
              <a:buFont typeface="+mj-lt"/>
              <a:buAutoNum type="alphaLcParenR"/>
              <a:defRPr sz="1800" spc="0">
                <a:solidFill>
                  <a:schemeClr val="bg1"/>
                </a:solidFill>
                <a:latin typeface="+mn-lt"/>
              </a:defRPr>
            </a:lvl4pPr>
          </a:lstStyle>
          <a:p>
            <a:pPr lvl="0"/>
            <a:r>
              <a:rPr lang="en-US"/>
              <a:t>Click to add content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9" name="Content Placeholder 4">
            <a:extLst>
              <a:ext uri="{FF2B5EF4-FFF2-40B4-BE49-F238E27FC236}">
                <a16:creationId xmlns:a16="http://schemas.microsoft.com/office/drawing/2014/main" id="{39870F08-C2AE-9AF7-58DE-EEA8A48BEDA9}"/>
              </a:ext>
            </a:extLst>
          </p:cNvPr>
          <p:cNvSpPr>
            <a:spLocks noGrp="1"/>
          </p:cNvSpPr>
          <p:nvPr>
            <p:ph sz="quarter" idx="36" hasCustomPrompt="1"/>
          </p:nvPr>
        </p:nvSpPr>
        <p:spPr>
          <a:xfrm>
            <a:off x="4927600" y="2465539"/>
            <a:ext cx="6315069" cy="3723753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000"/>
              </a:spcBef>
              <a:buClr>
                <a:schemeClr val="accent6"/>
              </a:buClr>
              <a:buFont typeface="Arial" panose="020B0604020202020204" pitchFamily="34" charset="0"/>
              <a:buNone/>
              <a:defRPr sz="1800" spc="0" baseline="0">
                <a:solidFill>
                  <a:schemeClr val="bg1"/>
                </a:solidFill>
                <a:latin typeface="+mn-lt"/>
              </a:defRPr>
            </a:lvl1pPr>
            <a:lvl2pPr marL="283464" indent="-285750">
              <a:lnSpc>
                <a:spcPct val="120000"/>
              </a:lnSpc>
              <a:spcBef>
                <a:spcPts val="1000"/>
              </a:spcBef>
              <a:buClr>
                <a:schemeClr val="accent3">
                  <a:lumMod val="75000"/>
                </a:schemeClr>
              </a:buClr>
              <a:buFont typeface="Arial" panose="020B0604020202020204" pitchFamily="34" charset="0"/>
              <a:buChar char="•"/>
              <a:defRPr sz="1800" spc="0">
                <a:solidFill>
                  <a:schemeClr val="bg1"/>
                </a:solidFill>
                <a:latin typeface="+mn-lt"/>
              </a:defRPr>
            </a:lvl2pPr>
            <a:lvl3pPr marL="566928" indent="-285750">
              <a:lnSpc>
                <a:spcPct val="120000"/>
              </a:lnSpc>
              <a:spcBef>
                <a:spcPts val="1000"/>
              </a:spcBef>
              <a:buClr>
                <a:schemeClr val="accent3">
                  <a:lumMod val="75000"/>
                </a:schemeClr>
              </a:buClr>
              <a:buFont typeface="Arial" panose="020B0604020202020204" pitchFamily="34" charset="0"/>
              <a:buChar char="•"/>
              <a:defRPr sz="1800" spc="0">
                <a:solidFill>
                  <a:schemeClr val="bg1"/>
                </a:solidFill>
                <a:latin typeface="+mn-lt"/>
              </a:defRPr>
            </a:lvl3pPr>
            <a:lvl4pPr marL="859536" indent="-285750">
              <a:lnSpc>
                <a:spcPct val="120000"/>
              </a:lnSpc>
              <a:spcBef>
                <a:spcPts val="1000"/>
              </a:spcBef>
              <a:buClr>
                <a:schemeClr val="accent3">
                  <a:lumMod val="75000"/>
                </a:schemeClr>
              </a:buClr>
              <a:buFont typeface="Arial" panose="020B0604020202020204" pitchFamily="34" charset="0"/>
              <a:buChar char="•"/>
              <a:defRPr sz="1800" spc="0">
                <a:solidFill>
                  <a:schemeClr val="bg1"/>
                </a:solidFill>
                <a:latin typeface="+mn-lt"/>
              </a:defRPr>
            </a:lvl4pPr>
          </a:lstStyle>
          <a:p>
            <a:pPr lvl="0"/>
            <a:r>
              <a:rPr lang="en-US"/>
              <a:t>Click to add content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5" name="Footer Placeholder 4">
            <a:extLst>
              <a:ext uri="{FF2B5EF4-FFF2-40B4-BE49-F238E27FC236}">
                <a16:creationId xmlns:a16="http://schemas.microsoft.com/office/drawing/2014/main" id="{B02A6961-FD29-3446-6A70-B0D4EE5D14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36405" y="6237287"/>
            <a:ext cx="4114800" cy="365125"/>
          </a:xfrm>
        </p:spPr>
        <p:txBody>
          <a:bodyPr>
            <a:noAutofit/>
          </a:bodyPr>
          <a:lstStyle>
            <a:lvl1pPr algn="l">
              <a:defRPr sz="1200" spc="0">
                <a:solidFill>
                  <a:schemeClr val="bg1"/>
                </a:solidFill>
              </a:defRPr>
            </a:lvl1pPr>
          </a:lstStyle>
          <a:p>
            <a:r>
              <a:rPr lang="en-US"/>
              <a:t>Presentation title</a:t>
            </a:r>
          </a:p>
        </p:txBody>
      </p:sp>
      <p:sp>
        <p:nvSpPr>
          <p:cNvPr id="16" name="Slide Number Placeholder 5">
            <a:extLst>
              <a:ext uri="{FF2B5EF4-FFF2-40B4-BE49-F238E27FC236}">
                <a16:creationId xmlns:a16="http://schemas.microsoft.com/office/drawing/2014/main" id="{68477A85-1CCD-1BF5-8FF0-11B80AE2F6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40971" y="6226198"/>
            <a:ext cx="2743200" cy="365125"/>
          </a:xfrm>
        </p:spPr>
        <p:txBody>
          <a:bodyPr>
            <a:noAutofit/>
          </a:bodyPr>
          <a:lstStyle>
            <a:lvl1pPr>
              <a:defRPr sz="1200">
                <a:solidFill>
                  <a:schemeClr val="bg1"/>
                </a:solidFill>
              </a:defRPr>
            </a:lvl1pPr>
          </a:lstStyle>
          <a:p>
            <a:fld id="{FE024F78-56A6-7740-B68D-8D4D026EDF3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622275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tx1"/>
            </a:gs>
            <a:gs pos="99000">
              <a:srgbClr val="05202E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C3EA418-19D1-0D4D-BE52-40A86E32FB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12BAE0C-5187-A64D-A481-E6924567035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9759C05-48F5-9346-8256-5B61C6990EC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1200">
                <a:solidFill>
                  <a:schemeClr val="bg1"/>
                </a:solidFill>
                <a:latin typeface="+mj-lt"/>
                <a:cs typeface="Biome" panose="020B0503030204020804" pitchFamily="34" charset="0"/>
              </a:defRPr>
            </a:lvl1pPr>
          </a:lstStyle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4175D63-7351-9C4A-AEE0-10E27B3B645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>
              <a:defRPr sz="1200">
                <a:solidFill>
                  <a:schemeClr val="bg1"/>
                </a:solidFill>
                <a:latin typeface="+mj-lt"/>
                <a:cs typeface="Biome" panose="020B0503030204020804" pitchFamily="34" charset="0"/>
              </a:defRPr>
            </a:lvl1pPr>
          </a:lstStyle>
          <a:p>
            <a:r>
              <a:rPr lang="en-US"/>
              <a:t>Presentation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350889F-2BBA-5F45-95BC-BEA66881675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1200">
                <a:solidFill>
                  <a:schemeClr val="bg1"/>
                </a:solidFill>
                <a:latin typeface="+mj-lt"/>
                <a:cs typeface="Biome" panose="020B0503030204020804" pitchFamily="34" charset="0"/>
              </a:defRPr>
            </a:lvl1pPr>
          </a:lstStyle>
          <a:p>
            <a:fld id="{FE024F78-56A6-7740-B68D-8D4D026EDF3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56931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  <p:sldLayoutId id="2147483679" r:id="rId2"/>
    <p:sldLayoutId id="2147483669" r:id="rId3"/>
    <p:sldLayoutId id="2147483672" r:id="rId4"/>
    <p:sldLayoutId id="2147483673" r:id="rId5"/>
    <p:sldLayoutId id="2147483674" r:id="rId6"/>
    <p:sldLayoutId id="2147483671" r:id="rId7"/>
    <p:sldLayoutId id="2147483675" r:id="rId8"/>
    <p:sldLayoutId id="2147483676" r:id="rId9"/>
    <p:sldLayoutId id="2147483670" r:id="rId10"/>
    <p:sldLayoutId id="2147483677" r:id="rId11"/>
    <p:sldLayoutId id="2147483678" r:id="rId12"/>
    <p:sldLayoutId id="2147483664" r:id="rId13"/>
    <p:sldLayoutId id="2147483663" r:id="rId14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 spc="300" baseline="0">
          <a:solidFill>
            <a:schemeClr val="bg1"/>
          </a:solidFill>
          <a:latin typeface="+mj-lt"/>
          <a:ea typeface="+mj-ea"/>
          <a:cs typeface="Biome" panose="020B0503030204020804" pitchFamily="34" charset="0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None/>
        <a:defRPr sz="2800" kern="1200">
          <a:solidFill>
            <a:schemeClr val="accent3"/>
          </a:solidFill>
          <a:latin typeface="+mj-lt"/>
          <a:ea typeface="+mn-ea"/>
          <a:cs typeface="Biome" panose="020B0503030204020804" pitchFamily="34" charset="0"/>
        </a:defRPr>
      </a:lvl1pPr>
      <a:lvl2pPr marL="800100" indent="-342900" algn="l" defTabSz="914400" rtl="0" eaLnBrk="1" latinLnBrk="0" hangingPunct="1">
        <a:lnSpc>
          <a:spcPct val="90000"/>
        </a:lnSpc>
        <a:spcBef>
          <a:spcPts val="500"/>
        </a:spcBef>
        <a:buClr>
          <a:schemeClr val="accent6"/>
        </a:buClr>
        <a:buFont typeface="Arial" panose="020B0604020202020204" pitchFamily="34" charset="0"/>
        <a:buChar char="•"/>
        <a:defRPr sz="2400" kern="1200">
          <a:solidFill>
            <a:schemeClr val="bg1"/>
          </a:solidFill>
          <a:latin typeface="+mn-lt"/>
          <a:ea typeface="+mn-ea"/>
          <a:cs typeface="+mn-cs"/>
        </a:defRPr>
      </a:lvl2pPr>
      <a:lvl3pPr marL="1257300" indent="-342900" algn="l" defTabSz="914400" rtl="0" eaLnBrk="1" latinLnBrk="0" hangingPunct="1">
        <a:lnSpc>
          <a:spcPct val="90000"/>
        </a:lnSpc>
        <a:spcBef>
          <a:spcPts val="500"/>
        </a:spcBef>
        <a:buClr>
          <a:schemeClr val="accent6"/>
        </a:buClr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57350" indent="-285750" algn="l" defTabSz="914400" rtl="0" eaLnBrk="1" latinLnBrk="0" hangingPunct="1">
        <a:lnSpc>
          <a:spcPct val="90000"/>
        </a:lnSpc>
        <a:spcBef>
          <a:spcPts val="500"/>
        </a:spcBef>
        <a:buClr>
          <a:schemeClr val="accent6"/>
        </a:buClr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4pPr>
      <a:lvl5pPr marL="2114550" indent="-285750" algn="l" defTabSz="914400" rtl="0" eaLnBrk="1" latinLnBrk="0" hangingPunct="1">
        <a:lnSpc>
          <a:spcPct val="90000"/>
        </a:lnSpc>
        <a:spcBef>
          <a:spcPts val="500"/>
        </a:spcBef>
        <a:buClr>
          <a:schemeClr val="accent6"/>
        </a:buClr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val 10">
            <a:extLst>
              <a:ext uri="{FF2B5EF4-FFF2-40B4-BE49-F238E27FC236}">
                <a16:creationId xmlns:a16="http://schemas.microsoft.com/office/drawing/2014/main" id="{5DD6DB6E-D465-B54B-2413-B3C99C843704}"/>
              </a:ext>
            </a:extLst>
          </p:cNvPr>
          <p:cNvSpPr/>
          <p:nvPr/>
        </p:nvSpPr>
        <p:spPr>
          <a:xfrm>
            <a:off x="441196" y="172720"/>
            <a:ext cx="894175" cy="891285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E172A8D-4DBC-72C1-7670-749CACCFB154}"/>
              </a:ext>
            </a:extLst>
          </p:cNvPr>
          <p:cNvSpPr/>
          <p:nvPr/>
        </p:nvSpPr>
        <p:spPr>
          <a:xfrm>
            <a:off x="7033972" y="1573964"/>
            <a:ext cx="1364357" cy="923330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/>
            <a:endParaRPr lang="en-US" sz="5400" b="1" cap="none" spc="0">
              <a:ln w="13462">
                <a:solidFill>
                  <a:srgbClr val="FFFFFF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rgbClr val="B059FD"/>
                </a:outerShdw>
              </a:effectLst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99979F6-60AD-DC0D-BD47-9266936366ED}"/>
              </a:ext>
            </a:extLst>
          </p:cNvPr>
          <p:cNvSpPr txBox="1"/>
          <p:nvPr/>
        </p:nvSpPr>
        <p:spPr>
          <a:xfrm>
            <a:off x="1954980" y="82018"/>
            <a:ext cx="8977085" cy="129266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4400" b="1" dirty="0">
                <a:solidFill>
                  <a:srgbClr val="FFFFFF"/>
                </a:solidFill>
                <a:latin typeface="Calibri"/>
                <a:ea typeface="Segoe UI"/>
                <a:cs typeface="Segoe UI"/>
              </a:rPr>
              <a:t>SRM TRP ENGINEERING  COLLEGE</a:t>
            </a:r>
            <a:r>
              <a:rPr lang="en-US" sz="4400" b="1" baseline="0" dirty="0">
                <a:solidFill>
                  <a:srgbClr val="FFFFFF"/>
                </a:solidFill>
                <a:latin typeface="Calibri"/>
                <a:ea typeface="Segoe UI"/>
                <a:cs typeface="Segoe UI"/>
              </a:rPr>
              <a:t> </a:t>
            </a:r>
            <a:endParaRPr lang="en-US" dirty="0">
              <a:solidFill>
                <a:srgbClr val="000000"/>
              </a:solidFill>
              <a:latin typeface="Arial Nova"/>
              <a:ea typeface="Segoe UI"/>
              <a:cs typeface="Segoe UI"/>
            </a:endParaRPr>
          </a:p>
          <a:p>
            <a:r>
              <a:rPr lang="en-US" sz="1600" b="1" dirty="0">
                <a:solidFill>
                  <a:srgbClr val="FFFFFF"/>
                </a:solidFill>
                <a:latin typeface="Segoe UI"/>
                <a:ea typeface="Calibri"/>
                <a:cs typeface="Segoe UI"/>
              </a:rPr>
              <a:t>            (AN AUTONOMOUS INSTITUTION)</a:t>
            </a:r>
            <a:endParaRPr lang="en-US" sz="1600" dirty="0">
              <a:latin typeface="Calibri"/>
              <a:ea typeface="Calibri"/>
              <a:cs typeface="Calibri"/>
            </a:endParaRPr>
          </a:p>
          <a:p>
            <a:pPr algn="ctr"/>
            <a:endParaRPr lang="en-US" dirty="0"/>
          </a:p>
        </p:txBody>
      </p:sp>
      <p:pic>
        <p:nvPicPr>
          <p:cNvPr id="17" name="Picture 16" descr="A logo with a black background&#10;&#10;AI-generated content may be incorrect.">
            <a:extLst>
              <a:ext uri="{FF2B5EF4-FFF2-40B4-BE49-F238E27FC236}">
                <a16:creationId xmlns:a16="http://schemas.microsoft.com/office/drawing/2014/main" id="{41A67478-A1DD-C273-1F09-DE9AF96AB9C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63657" y="1183506"/>
            <a:ext cx="1073150" cy="839982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0C6327CC-0805-F524-AEBE-BA1B0956BB7A}"/>
              </a:ext>
            </a:extLst>
          </p:cNvPr>
          <p:cNvSpPr txBox="1"/>
          <p:nvPr/>
        </p:nvSpPr>
        <p:spPr>
          <a:xfrm>
            <a:off x="1066800" y="2045456"/>
            <a:ext cx="10309860" cy="76944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400" b="1" u="sng" cap="all" dirty="0">
                <a:solidFill>
                  <a:schemeClr val="bg1"/>
                </a:solidFill>
                <a:latin typeface="Biome"/>
              </a:rPr>
              <a:t>DEPARTMENT OF ARTIFICIAL INTELLIGENCE and data science</a:t>
            </a:r>
            <a:endParaRPr lang="en-US" sz="3200" b="1" u="sng" dirty="0">
              <a:solidFill>
                <a:schemeClr val="bg1"/>
              </a:solidFill>
              <a:latin typeface="Arial Black" panose="020B0A04020102020204" pitchFamily="34" charset="0"/>
            </a:endParaRPr>
          </a:p>
          <a:p>
            <a:pPr algn="ctr"/>
            <a:endParaRPr lang="en-US" sz="2000" b="1" u="sng" dirty="0">
              <a:solidFill>
                <a:schemeClr val="bg1"/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2F62F25D-66D2-24DF-0DB3-03C926D161BC}"/>
              </a:ext>
            </a:extLst>
          </p:cNvPr>
          <p:cNvSpPr txBox="1"/>
          <p:nvPr/>
        </p:nvSpPr>
        <p:spPr>
          <a:xfrm>
            <a:off x="1237539" y="2676021"/>
            <a:ext cx="8795656" cy="295465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400" b="1" i="0" u="none" strike="noStrike" baseline="0" dirty="0">
                <a:solidFill>
                  <a:srgbClr val="FFFFFF"/>
                </a:solidFill>
                <a:latin typeface="Arial Nova"/>
                <a:ea typeface="Segoe UI"/>
                <a:cs typeface="Segoe UI"/>
              </a:rPr>
              <a:t>PROJECT TITLE :</a:t>
            </a:r>
            <a:r>
              <a:rPr lang="en-US" sz="2400" b="1" i="0" dirty="0">
                <a:solidFill>
                  <a:srgbClr val="000000"/>
                </a:solidFill>
                <a:latin typeface="Arial Nova"/>
                <a:ea typeface="Segoe UI"/>
                <a:cs typeface="Segoe UI"/>
              </a:rPr>
              <a:t>​</a:t>
            </a:r>
            <a:r>
              <a:rPr lang="en-US" sz="2400" b="1" dirty="0">
                <a:solidFill>
                  <a:srgbClr val="000000"/>
                </a:solidFill>
                <a:latin typeface="Arial Nova"/>
                <a:ea typeface="Segoe UI"/>
                <a:cs typeface="Segoe UI"/>
              </a:rPr>
              <a:t>  </a:t>
            </a:r>
            <a:endParaRPr lang="en-US" sz="2400" b="1" i="0" dirty="0">
              <a:solidFill>
                <a:srgbClr val="000000"/>
              </a:solidFill>
              <a:latin typeface="Arial Nova"/>
              <a:ea typeface="Segoe UI"/>
              <a:cs typeface="Segoe UI"/>
            </a:endParaRPr>
          </a:p>
          <a:p>
            <a:endParaRPr lang="en-US" sz="2400" b="1" dirty="0">
              <a:solidFill>
                <a:srgbClr val="000000"/>
              </a:solidFill>
              <a:latin typeface="Arial Nova"/>
              <a:ea typeface="Segoe UI"/>
              <a:cs typeface="Segoe UI"/>
            </a:endParaRPr>
          </a:p>
          <a:p>
            <a:pPr algn="l" rtl="0"/>
            <a:r>
              <a:rPr lang="en-US" sz="2400" b="1" i="0" u="none" strike="noStrike" baseline="0" dirty="0">
                <a:solidFill>
                  <a:srgbClr val="FFFFFF"/>
                </a:solidFill>
                <a:latin typeface="Arial Nova"/>
                <a:ea typeface="Segoe UI"/>
                <a:cs typeface="Segoe UI"/>
              </a:rPr>
              <a:t>TEAM NAME       :</a:t>
            </a:r>
            <a:r>
              <a:rPr lang="en-US" sz="2400" b="1" i="0" dirty="0">
                <a:solidFill>
                  <a:srgbClr val="000000"/>
                </a:solidFill>
                <a:latin typeface="Arial Nova"/>
                <a:ea typeface="Segoe UI"/>
                <a:cs typeface="Segoe UI"/>
              </a:rPr>
              <a:t>​</a:t>
            </a:r>
          </a:p>
          <a:p>
            <a:endParaRPr lang="en-US" sz="2400" b="1" dirty="0">
              <a:solidFill>
                <a:srgbClr val="000000"/>
              </a:solidFill>
              <a:latin typeface="Arial Nova"/>
              <a:ea typeface="Segoe UI"/>
              <a:cs typeface="Segoe UI"/>
            </a:endParaRPr>
          </a:p>
          <a:p>
            <a:pPr algn="l" rtl="0"/>
            <a:r>
              <a:rPr lang="en-US" sz="2400" b="1" i="0" u="none" strike="noStrike" baseline="0" dirty="0">
                <a:solidFill>
                  <a:srgbClr val="FFFFFF"/>
                </a:solidFill>
                <a:latin typeface="Arial Nova"/>
                <a:ea typeface="Segoe UI"/>
                <a:cs typeface="Segoe UI"/>
              </a:rPr>
              <a:t> DEPARTMENT   :</a:t>
            </a:r>
            <a:r>
              <a:rPr lang="en-US" sz="2400" b="1" i="0" dirty="0">
                <a:solidFill>
                  <a:srgbClr val="000000"/>
                </a:solidFill>
                <a:latin typeface="Arial Nova"/>
                <a:ea typeface="Segoe UI"/>
                <a:cs typeface="Segoe UI"/>
              </a:rPr>
              <a:t>​</a:t>
            </a:r>
          </a:p>
          <a:p>
            <a:endParaRPr lang="en-US" sz="2400" b="1" dirty="0">
              <a:solidFill>
                <a:srgbClr val="000000"/>
              </a:solidFill>
              <a:latin typeface="Arial Nova"/>
              <a:ea typeface="Segoe UI"/>
              <a:cs typeface="Segoe UI"/>
            </a:endParaRPr>
          </a:p>
          <a:p>
            <a:pPr algn="l" rtl="0"/>
            <a:r>
              <a:rPr lang="en-US" sz="2400" b="1" i="0" u="none" strike="noStrike" baseline="0" dirty="0">
                <a:solidFill>
                  <a:srgbClr val="FFFFFF"/>
                </a:solidFill>
                <a:latin typeface="Arial Nova"/>
                <a:ea typeface="Segoe UI"/>
                <a:cs typeface="Segoe UI"/>
              </a:rPr>
              <a:t>TEAM </a:t>
            </a:r>
            <a:r>
              <a:rPr lang="en-US" sz="2400" b="1" dirty="0">
                <a:solidFill>
                  <a:srgbClr val="FFFFFF"/>
                </a:solidFill>
                <a:latin typeface="Arial Nova"/>
                <a:ea typeface="Segoe UI"/>
                <a:cs typeface="Segoe UI"/>
              </a:rPr>
              <a:t>LEADER</a:t>
            </a:r>
            <a:r>
              <a:rPr lang="en-US" sz="2400" b="1" i="0" u="none" strike="noStrike" baseline="0" dirty="0">
                <a:solidFill>
                  <a:srgbClr val="FFFFFF"/>
                </a:solidFill>
                <a:latin typeface="Arial Nova"/>
                <a:ea typeface="Segoe UI"/>
                <a:cs typeface="Segoe UI"/>
              </a:rPr>
              <a:t> NAME :</a:t>
            </a:r>
            <a:r>
              <a:rPr lang="en-US" sz="2400" b="1" i="0" dirty="0">
                <a:solidFill>
                  <a:srgbClr val="000000"/>
                </a:solidFill>
                <a:latin typeface="Arial Nova"/>
                <a:ea typeface="Segoe UI"/>
                <a:cs typeface="Segoe UI"/>
              </a:rPr>
              <a:t>​</a:t>
            </a:r>
          </a:p>
          <a:p>
            <a:pPr algn="ctr"/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FA0D52D-6529-B953-50AD-BA1F6CF89AA6}"/>
              </a:ext>
            </a:extLst>
          </p:cNvPr>
          <p:cNvSpPr/>
          <p:nvPr/>
        </p:nvSpPr>
        <p:spPr>
          <a:xfrm>
            <a:off x="3194198" y="1064005"/>
            <a:ext cx="3839774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perspectiveRelaxedModerately"/>
              <a:lightRig rig="threePt" dir="t"/>
            </a:scene3d>
          </a:bodyPr>
          <a:lstStyle/>
          <a:p>
            <a:pPr algn="ctr"/>
            <a:r>
              <a:rPr lang="en-US" sz="6000" b="1" cap="none" spc="0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IMAGINE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61BD334-61F0-6BD9-E1C5-79246669CE9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84996" y="374197"/>
            <a:ext cx="1073150" cy="913492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0790F76-0A4C-6E69-2BE4-A359B3D9A5F3}"/>
              </a:ext>
            </a:extLst>
          </p:cNvPr>
          <p:cNvSpPr txBox="1"/>
          <p:nvPr/>
        </p:nvSpPr>
        <p:spPr>
          <a:xfrm>
            <a:off x="4252232" y="6057781"/>
            <a:ext cx="6096000" cy="80021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800" b="1" dirty="0">
                <a:solidFill>
                  <a:srgbClr val="FFFFFF"/>
                </a:solidFill>
                <a:latin typeface="Arial Nova"/>
              </a:rPr>
              <a:t>IDEATHON 2026</a:t>
            </a:r>
            <a:endParaRPr lang="en-US" dirty="0"/>
          </a:p>
          <a:p>
            <a:pPr algn="ctr"/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AEA9470-E0B6-91F5-3C0B-6E9B000DD453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r="65393"/>
          <a:stretch>
            <a:fillRect/>
          </a:stretch>
        </p:blipFill>
        <p:spPr>
          <a:xfrm>
            <a:off x="138732" y="82018"/>
            <a:ext cx="1539945" cy="12876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80314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val 12">
            <a:extLst>
              <a:ext uri="{FF2B5EF4-FFF2-40B4-BE49-F238E27FC236}">
                <a16:creationId xmlns:a16="http://schemas.microsoft.com/office/drawing/2014/main" id="{D2E10BB1-77C8-81E3-7EB4-00C31086C3EB}"/>
              </a:ext>
            </a:extLst>
          </p:cNvPr>
          <p:cNvSpPr/>
          <p:nvPr/>
        </p:nvSpPr>
        <p:spPr>
          <a:xfrm>
            <a:off x="259080" y="228600"/>
            <a:ext cx="934720" cy="80264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3E23533-91C6-420C-B7D7-4977ACF73A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40971" y="6226198"/>
            <a:ext cx="2743200" cy="365125"/>
          </a:xfrm>
        </p:spPr>
        <p:txBody>
          <a:bodyPr/>
          <a:lstStyle/>
          <a:p>
            <a:fld id="{FE024F78-56A6-7740-B68D-8D4D026EDF3F}" type="slidenum">
              <a:rPr lang="en-US" smtClean="0"/>
              <a:pPr/>
              <a:t>2</a:t>
            </a:fld>
            <a:endParaRPr lang="en-US"/>
          </a:p>
        </p:txBody>
      </p:sp>
      <p:pic>
        <p:nvPicPr>
          <p:cNvPr id="10" name="Picture 9" descr="A logo with a black background&#10;&#10;AI-generated content may be incorrect.">
            <a:extLst>
              <a:ext uri="{FF2B5EF4-FFF2-40B4-BE49-F238E27FC236}">
                <a16:creationId xmlns:a16="http://schemas.microsoft.com/office/drawing/2014/main" id="{23D34473-E25A-4E5A-15F1-CD74AE55FBD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80410" y="793522"/>
            <a:ext cx="1171124" cy="916669"/>
          </a:xfrm>
          <a:prstGeom prst="rect">
            <a:avLst/>
          </a:prstGeom>
        </p:spPr>
      </p:pic>
      <p:sp>
        <p:nvSpPr>
          <p:cNvPr id="12" name="Title 1">
            <a:extLst>
              <a:ext uri="{FF2B5EF4-FFF2-40B4-BE49-F238E27FC236}">
                <a16:creationId xmlns:a16="http://schemas.microsoft.com/office/drawing/2014/main" id="{D9F60903-003B-273E-3584-5312F76C3EF3}"/>
              </a:ext>
            </a:extLst>
          </p:cNvPr>
          <p:cNvSpPr txBox="1">
            <a:spLocks/>
          </p:cNvSpPr>
          <p:nvPr/>
        </p:nvSpPr>
        <p:spPr>
          <a:xfrm>
            <a:off x="2385590" y="888463"/>
            <a:ext cx="7420819" cy="945104"/>
          </a:xfrm>
          <a:prstGeom prst="rect">
            <a:avLst/>
          </a:prstGeom>
        </p:spPr>
        <p:txBody>
          <a:bodyPr vert="horz" lIns="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 cap="all" spc="0" baseline="0">
                <a:solidFill>
                  <a:schemeClr val="accent3">
                    <a:lumMod val="75000"/>
                  </a:schemeClr>
                </a:solidFill>
                <a:latin typeface="+mj-lt"/>
                <a:ea typeface="+mj-ea"/>
                <a:cs typeface="Biome" panose="020B0503030204020804" pitchFamily="34" charset="0"/>
              </a:defRPr>
            </a:lvl1pPr>
          </a:lstStyle>
          <a:p>
            <a:r>
              <a:rPr lang="en-US" b="1" dirty="0">
                <a:cs typeface="Biome"/>
              </a:rPr>
              <a:t>PROBLEM STATEMENT</a:t>
            </a:r>
            <a:endParaRPr lang="en-US" b="1" dirty="0"/>
          </a:p>
        </p:txBody>
      </p:sp>
      <p:sp>
        <p:nvSpPr>
          <p:cNvPr id="15" name="Content Placeholder 5">
            <a:extLst>
              <a:ext uri="{FF2B5EF4-FFF2-40B4-BE49-F238E27FC236}">
                <a16:creationId xmlns:a16="http://schemas.microsoft.com/office/drawing/2014/main" id="{4926F748-AE35-21AC-E25C-AAFDC81FE4EF}"/>
              </a:ext>
            </a:extLst>
          </p:cNvPr>
          <p:cNvSpPr txBox="1">
            <a:spLocks/>
          </p:cNvSpPr>
          <p:nvPr/>
        </p:nvSpPr>
        <p:spPr>
          <a:xfrm>
            <a:off x="2215459" y="2497818"/>
            <a:ext cx="8480361" cy="1862363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accent3"/>
                </a:solidFill>
                <a:latin typeface="+mj-lt"/>
                <a:ea typeface="+mn-ea"/>
                <a:cs typeface="Biome" panose="020B0503030204020804" pitchFamily="34" charset="0"/>
              </a:defRPr>
            </a:lvl1pPr>
            <a:lvl2pPr marL="800100" indent="-3429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657350" indent="-2857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2114550" indent="-2857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Arial" panose="020B0604020202020204" pitchFamily="34" charset="0"/>
              <a:buChar char="•"/>
            </a:pPr>
            <a:r>
              <a:rPr lang="en-IN" sz="2400" dirty="0">
                <a:solidFill>
                  <a:schemeClr val="bg1"/>
                </a:solidFill>
              </a:rPr>
              <a:t>Clearly define the real-world problem your project addresses.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IN" sz="2400" dirty="0">
                <a:solidFill>
                  <a:schemeClr val="bg1"/>
                </a:solidFill>
              </a:rPr>
              <a:t> Explain who is affected and why the problem exists.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IN" sz="2400" dirty="0">
                <a:solidFill>
                  <a:schemeClr val="bg1"/>
                </a:solidFill>
              </a:rPr>
              <a:t>Describe the current challenges or limitations.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IN" sz="2400" dirty="0">
                <a:solidFill>
                  <a:schemeClr val="bg1"/>
                </a:solidFill>
              </a:rPr>
              <a:t> Support your explanation with relevant facts, statistics, or examples.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IN" sz="2400" dirty="0">
                <a:solidFill>
                  <a:schemeClr val="bg1"/>
                </a:solidFill>
              </a:rPr>
              <a:t>Highlight why solving this problem is important.</a:t>
            </a:r>
            <a:endParaRPr lang="en-US" sz="2400" b="1" dirty="0">
              <a:solidFill>
                <a:schemeClr val="bg1"/>
              </a:solidFill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1C55DD2-8D51-B8EE-99C7-236B21FB510A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65393"/>
          <a:stretch>
            <a:fillRect/>
          </a:stretch>
        </p:blipFill>
        <p:spPr>
          <a:xfrm>
            <a:off x="0" y="73326"/>
            <a:ext cx="1539945" cy="12876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36015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9F3FE4-844C-FDD8-8E20-D7DDD31F11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val 10">
            <a:extLst>
              <a:ext uri="{FF2B5EF4-FFF2-40B4-BE49-F238E27FC236}">
                <a16:creationId xmlns:a16="http://schemas.microsoft.com/office/drawing/2014/main" id="{57876553-21B8-26C6-D59D-026049DE9012}"/>
              </a:ext>
            </a:extLst>
          </p:cNvPr>
          <p:cNvSpPr/>
          <p:nvPr/>
        </p:nvSpPr>
        <p:spPr>
          <a:xfrm>
            <a:off x="254000" y="162560"/>
            <a:ext cx="894080" cy="86360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8EE7987-ECA5-E613-1A6A-BD3360B65F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99620" y="162560"/>
            <a:ext cx="8843050" cy="1616904"/>
          </a:xfrm>
        </p:spPr>
        <p:txBody>
          <a:bodyPr/>
          <a:lstStyle/>
          <a:p>
            <a:r>
              <a:rPr lang="en-US" b="1" dirty="0">
                <a:cs typeface="Biome"/>
              </a:rPr>
              <a:t> PROPOSED Solution </a:t>
            </a:r>
            <a:endParaRPr lang="en-US" b="1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1E248AD-2911-A71F-CD98-B4246F6C27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40971" y="6226198"/>
            <a:ext cx="2743200" cy="365125"/>
          </a:xfrm>
        </p:spPr>
        <p:txBody>
          <a:bodyPr/>
          <a:lstStyle/>
          <a:p>
            <a:fld id="{FE024F78-56A6-7740-B68D-8D4D026EDF3F}" type="slidenum">
              <a:rPr lang="en-US" smtClean="0"/>
              <a:pPr/>
              <a:t>3</a:t>
            </a:fld>
            <a:endParaRPr lang="en-US"/>
          </a:p>
        </p:txBody>
      </p:sp>
      <p:pic>
        <p:nvPicPr>
          <p:cNvPr id="10" name="Picture 9" descr="A logo with a black background&#10;&#10;AI-generated content may be incorrect.">
            <a:extLst>
              <a:ext uri="{FF2B5EF4-FFF2-40B4-BE49-F238E27FC236}">
                <a16:creationId xmlns:a16="http://schemas.microsoft.com/office/drawing/2014/main" id="{C7792F20-8C41-24FE-5507-DB45FBE2FEF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80410" y="793522"/>
            <a:ext cx="1171124" cy="91666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6D11100-51E9-886E-3E31-A253C48CD127}"/>
              </a:ext>
            </a:extLst>
          </p:cNvPr>
          <p:cNvSpPr txBox="1"/>
          <p:nvPr/>
        </p:nvSpPr>
        <p:spPr>
          <a:xfrm>
            <a:off x="2566219" y="2369574"/>
            <a:ext cx="7334865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IN" sz="2400" dirty="0">
                <a:solidFill>
                  <a:schemeClr val="bg1"/>
                </a:solidFill>
                <a:latin typeface="+mj-lt"/>
              </a:rPr>
              <a:t>Explain your proposed solution and its core idea.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IN" sz="2400" dirty="0">
                <a:solidFill>
                  <a:schemeClr val="bg1"/>
                </a:solidFill>
                <a:latin typeface="+mj-lt"/>
              </a:rPr>
              <a:t>Describe how it solves the identified problem.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IN" sz="2400" dirty="0">
                <a:solidFill>
                  <a:schemeClr val="bg1"/>
                </a:solidFill>
                <a:latin typeface="+mj-lt"/>
              </a:rPr>
              <a:t>Mention the key technologies, tools, or methodologies used.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IN" sz="2400" dirty="0">
                <a:solidFill>
                  <a:schemeClr val="bg1"/>
                </a:solidFill>
                <a:latin typeface="+mj-lt"/>
              </a:rPr>
              <a:t>Highlight the unique or innovative features of your solution.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IN" sz="2400" dirty="0">
                <a:solidFill>
                  <a:schemeClr val="bg1"/>
                </a:solidFill>
                <a:latin typeface="+mj-lt"/>
              </a:rPr>
              <a:t>Explain why your approach is practical and effective.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B7D49392-0C79-16B6-8D4F-5CAF8C619E2F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65393"/>
          <a:stretch>
            <a:fillRect/>
          </a:stretch>
        </p:blipFill>
        <p:spPr>
          <a:xfrm>
            <a:off x="0" y="73326"/>
            <a:ext cx="1539945" cy="12876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18562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2CD1BA-A19D-A162-FEB3-69D03BAC68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val 11">
            <a:extLst>
              <a:ext uri="{FF2B5EF4-FFF2-40B4-BE49-F238E27FC236}">
                <a16:creationId xmlns:a16="http://schemas.microsoft.com/office/drawing/2014/main" id="{F94AFB80-6D05-E386-6970-29C6D822B2B1}"/>
              </a:ext>
            </a:extLst>
          </p:cNvPr>
          <p:cNvSpPr/>
          <p:nvPr/>
        </p:nvSpPr>
        <p:spPr>
          <a:xfrm>
            <a:off x="254000" y="254000"/>
            <a:ext cx="934720" cy="72136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A9DD8A6-0BBA-E080-ECD4-142C48AA81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1680" y="430482"/>
            <a:ext cx="10500989" cy="1327464"/>
          </a:xfrm>
        </p:spPr>
        <p:txBody>
          <a:bodyPr/>
          <a:lstStyle/>
          <a:p>
            <a:r>
              <a:rPr lang="en-US" dirty="0">
                <a:cs typeface="Biome"/>
              </a:rPr>
              <a:t>   solution workflow (DIAGRAM)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B45E5ED-2250-B640-7072-AB96A8073F2D}"/>
              </a:ext>
            </a:extLst>
          </p:cNvPr>
          <p:cNvSpPr>
            <a:spLocks noGrp="1"/>
          </p:cNvSpPr>
          <p:nvPr>
            <p:ph sz="quarter" idx="36"/>
          </p:nvPr>
        </p:nvSpPr>
        <p:spPr>
          <a:xfrm>
            <a:off x="587829" y="2226054"/>
            <a:ext cx="10654840" cy="3985009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342900" indent="-342900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IN" sz="2400" dirty="0">
                <a:latin typeface="+mj-lt"/>
              </a:rPr>
              <a:t>Present the complete workflow using a flowchart or diagram. </a:t>
            </a:r>
          </a:p>
          <a:p>
            <a:pPr marL="342900" indent="-342900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IN" sz="2400" dirty="0">
                <a:latin typeface="+mj-lt"/>
              </a:rPr>
              <a:t>Show the sequence from user input to final output. </a:t>
            </a:r>
          </a:p>
          <a:p>
            <a:pPr marL="342900" indent="-342900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IN" sz="2400" dirty="0">
                <a:latin typeface="+mj-lt"/>
              </a:rPr>
              <a:t>Include data collection, processing, and system interactions.</a:t>
            </a:r>
          </a:p>
          <a:p>
            <a:pPr marL="342900" indent="-342900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IN" sz="2400" dirty="0">
                <a:latin typeface="+mj-lt"/>
              </a:rPr>
              <a:t> Mention AI models, APIs, or decision-making components (if applicable). </a:t>
            </a:r>
          </a:p>
          <a:p>
            <a:pPr marL="342900" indent="-342900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IN" sz="2400" dirty="0">
                <a:latin typeface="+mj-lt"/>
              </a:rPr>
              <a:t>Ensure the workflow is simple, clear, and easy to understand.</a:t>
            </a:r>
            <a:endParaRPr lang="en-US" sz="2400" dirty="0">
              <a:latin typeface="+mj-lt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BB7D765-F071-85EC-A6D8-8CEAE37B6F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40971" y="6226198"/>
            <a:ext cx="2743200" cy="365125"/>
          </a:xfrm>
        </p:spPr>
        <p:txBody>
          <a:bodyPr/>
          <a:lstStyle/>
          <a:p>
            <a:fld id="{FE024F78-56A6-7740-B68D-8D4D026EDF3F}" type="slidenum">
              <a:rPr lang="en-US" smtClean="0"/>
              <a:pPr/>
              <a:t>4</a:t>
            </a:fld>
            <a:endParaRPr lang="en-US"/>
          </a:p>
        </p:txBody>
      </p:sp>
      <p:pic>
        <p:nvPicPr>
          <p:cNvPr id="47" name="Picture 46" descr="A logo with a black background&#10;&#10;AI-generated content may be incorrect.">
            <a:extLst>
              <a:ext uri="{FF2B5EF4-FFF2-40B4-BE49-F238E27FC236}">
                <a16:creationId xmlns:a16="http://schemas.microsoft.com/office/drawing/2014/main" id="{A145E86E-B823-5BBE-7A01-FD8AF11676A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98125" y="837065"/>
            <a:ext cx="1171124" cy="91666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0B082B3D-03FA-7B4B-6D79-17D5B303043E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65393"/>
          <a:stretch>
            <a:fillRect/>
          </a:stretch>
        </p:blipFill>
        <p:spPr>
          <a:xfrm>
            <a:off x="0" y="73326"/>
            <a:ext cx="1539945" cy="12876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0857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val 9">
            <a:extLst>
              <a:ext uri="{FF2B5EF4-FFF2-40B4-BE49-F238E27FC236}">
                <a16:creationId xmlns:a16="http://schemas.microsoft.com/office/drawing/2014/main" id="{69D16972-AED3-4122-5638-52E7BBB3EDD7}"/>
              </a:ext>
            </a:extLst>
          </p:cNvPr>
          <p:cNvSpPr/>
          <p:nvPr/>
        </p:nvSpPr>
        <p:spPr>
          <a:xfrm>
            <a:off x="284480" y="193040"/>
            <a:ext cx="843280" cy="84328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F9F15E3-E092-ECE0-B671-E0091B5D01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35051" y="931224"/>
            <a:ext cx="6917509" cy="783180"/>
          </a:xfrm>
        </p:spPr>
        <p:txBody>
          <a:bodyPr/>
          <a:lstStyle/>
          <a:p>
            <a:r>
              <a:rPr lang="en-US" dirty="0">
                <a:cs typeface="Biome"/>
              </a:rPr>
              <a:t>Feasibility AND SDG MAPPING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D3BFA85-EF51-6F01-D81A-747CD4737B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24F78-56A6-7740-B68D-8D4D026EDF3F}" type="slidenum">
              <a:rPr lang="en-US" smtClean="0"/>
              <a:pPr/>
              <a:t>5</a:t>
            </a:fld>
            <a:endParaRPr lang="en-US"/>
          </a:p>
        </p:txBody>
      </p:sp>
      <p:pic>
        <p:nvPicPr>
          <p:cNvPr id="9" name="Picture 8" descr="A logo with a black background&#10;&#10;AI-generated content may be incorrect.">
            <a:extLst>
              <a:ext uri="{FF2B5EF4-FFF2-40B4-BE49-F238E27FC236}">
                <a16:creationId xmlns:a16="http://schemas.microsoft.com/office/drawing/2014/main" id="{73647617-D17A-5278-E1A2-8ABFFC72B6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71554" y="583065"/>
            <a:ext cx="1171124" cy="916669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00428C25-0B4D-D73A-CCF5-EACCE61CE93D}"/>
              </a:ext>
            </a:extLst>
          </p:cNvPr>
          <p:cNvSpPr txBox="1"/>
          <p:nvPr/>
        </p:nvSpPr>
        <p:spPr>
          <a:xfrm>
            <a:off x="904567" y="2436307"/>
            <a:ext cx="10638503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IN" sz="2400" dirty="0">
                <a:solidFill>
                  <a:schemeClr val="bg1"/>
                </a:solidFill>
                <a:latin typeface="+mj-lt"/>
              </a:rPr>
              <a:t>Explain why your solution is technically and practically feasible.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IN" sz="2400" dirty="0">
                <a:solidFill>
                  <a:schemeClr val="bg1"/>
                </a:solidFill>
                <a:latin typeface="+mj-lt"/>
              </a:rPr>
              <a:t>Describe the technologies, tools, software, and resources required.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IN" sz="2400" dirty="0">
                <a:solidFill>
                  <a:schemeClr val="bg1"/>
                </a:solidFill>
                <a:latin typeface="+mj-lt"/>
              </a:rPr>
              <a:t>Briefly outline the implementation plan and deployment strategy.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IN" sz="2400" dirty="0">
                <a:solidFill>
                  <a:schemeClr val="bg1"/>
                </a:solidFill>
                <a:latin typeface="+mj-lt"/>
              </a:rPr>
              <a:t>Explain how the solution can be scaled for real-world adoption.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IN" sz="2400" dirty="0">
                <a:solidFill>
                  <a:schemeClr val="bg1"/>
                </a:solidFill>
                <a:latin typeface="+mj-lt"/>
              </a:rPr>
              <a:t>Identify the relevant UN Sustainable Development Goal(s) (SDGs).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IN" sz="2400" dirty="0">
                <a:solidFill>
                  <a:schemeClr val="bg1"/>
                </a:solidFill>
                <a:latin typeface="+mj-lt"/>
              </a:rPr>
              <a:t>Describe how your solution contributes to sustainability and social impact.</a:t>
            </a:r>
            <a:endParaRPr lang="en-IN" sz="2400" b="1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1616298-BC0B-B10F-497D-90C284B8596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65393"/>
          <a:stretch>
            <a:fillRect/>
          </a:stretch>
        </p:blipFill>
        <p:spPr>
          <a:xfrm>
            <a:off x="0" y="73326"/>
            <a:ext cx="1539945" cy="12876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80638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565C16-E781-291F-71EF-82D3C4C0C0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val 10">
            <a:extLst>
              <a:ext uri="{FF2B5EF4-FFF2-40B4-BE49-F238E27FC236}">
                <a16:creationId xmlns:a16="http://schemas.microsoft.com/office/drawing/2014/main" id="{F9BDFB4A-6341-ADC0-D0B2-F4C3D37217E7}"/>
              </a:ext>
            </a:extLst>
          </p:cNvPr>
          <p:cNvSpPr/>
          <p:nvPr/>
        </p:nvSpPr>
        <p:spPr>
          <a:xfrm>
            <a:off x="284480" y="182879"/>
            <a:ext cx="904240" cy="826905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B567A79-5463-3B46-E409-41078D269B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35051" y="931224"/>
            <a:ext cx="6310859" cy="783180"/>
          </a:xfrm>
        </p:spPr>
        <p:txBody>
          <a:bodyPr/>
          <a:lstStyle/>
          <a:p>
            <a:r>
              <a:rPr lang="en-US" dirty="0">
                <a:cs typeface="Biome"/>
              </a:rPr>
              <a:t>IMPACTS AND BENIFITS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A69F2E9-1F30-338F-B405-D1896F970F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24F78-56A6-7740-B68D-8D4D026EDF3F}" type="slidenum">
              <a:rPr lang="en-US" smtClean="0"/>
              <a:pPr/>
              <a:t>6</a:t>
            </a:fld>
            <a:endParaRPr lang="en-US"/>
          </a:p>
        </p:txBody>
      </p:sp>
      <p:pic>
        <p:nvPicPr>
          <p:cNvPr id="9" name="Picture 8" descr="A logo with a black background&#10;&#10;AI-generated content may be incorrect.">
            <a:extLst>
              <a:ext uri="{FF2B5EF4-FFF2-40B4-BE49-F238E27FC236}">
                <a16:creationId xmlns:a16="http://schemas.microsoft.com/office/drawing/2014/main" id="{0B51A695-A114-4376-11CE-5D697AA62D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71554" y="583065"/>
            <a:ext cx="1171124" cy="91666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EC4EF6E-292D-83EA-B9AE-11C03BEF2536}"/>
              </a:ext>
            </a:extLst>
          </p:cNvPr>
          <p:cNvSpPr txBox="1"/>
          <p:nvPr/>
        </p:nvSpPr>
        <p:spPr>
          <a:xfrm>
            <a:off x="816078" y="2308489"/>
            <a:ext cx="10609006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IN" sz="2400" dirty="0">
                <a:solidFill>
                  <a:schemeClr val="bg1"/>
                </a:solidFill>
                <a:latin typeface="+mj-lt"/>
              </a:rPr>
              <a:t>Explain the benefits your solution provides to users or society.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IN" sz="2400" dirty="0">
              <a:solidFill>
                <a:schemeClr val="bg1"/>
              </a:solidFill>
              <a:latin typeface="+mj-lt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IN" sz="2400" dirty="0">
                <a:solidFill>
                  <a:schemeClr val="bg1"/>
                </a:solidFill>
                <a:latin typeface="+mj-lt"/>
              </a:rPr>
              <a:t> Describe how it improves efficiency, accuracy, or accessibility.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IN" sz="2400" dirty="0">
              <a:solidFill>
                <a:schemeClr val="bg1"/>
              </a:solidFill>
              <a:latin typeface="+mj-lt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IN" sz="2400" dirty="0">
                <a:solidFill>
                  <a:schemeClr val="bg1"/>
                </a:solidFill>
                <a:latin typeface="+mj-lt"/>
              </a:rPr>
              <a:t>Highlight time, cost, or resource savings.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IN" sz="2400" dirty="0">
              <a:solidFill>
                <a:schemeClr val="bg1"/>
              </a:solidFill>
              <a:latin typeface="+mj-lt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IN" sz="2400" dirty="0">
                <a:solidFill>
                  <a:schemeClr val="bg1"/>
                </a:solidFill>
                <a:latin typeface="+mj-lt"/>
              </a:rPr>
              <a:t>Explain its environmental, economic, or social impact.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IN" sz="2400" dirty="0">
              <a:solidFill>
                <a:schemeClr val="bg1"/>
              </a:solidFill>
              <a:latin typeface="+mj-lt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IN" sz="2400" dirty="0">
                <a:solidFill>
                  <a:schemeClr val="bg1"/>
                </a:solidFill>
                <a:latin typeface="+mj-lt"/>
              </a:rPr>
              <a:t>Include both short-term and long-term benefits.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1F465DCA-1DEC-557B-45EB-6BC9C5C879D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65393"/>
          <a:stretch>
            <a:fillRect/>
          </a:stretch>
        </p:blipFill>
        <p:spPr>
          <a:xfrm>
            <a:off x="0" y="73326"/>
            <a:ext cx="1539945" cy="12876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41068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78000">
              <a:schemeClr val="accent6">
                <a:lumMod val="50000"/>
              </a:schemeClr>
            </a:gs>
            <a:gs pos="35040">
              <a:srgbClr val="020B11"/>
            </a:gs>
            <a:gs pos="11979">
              <a:schemeClr val="accent4">
                <a:lumMod val="50000"/>
              </a:schemeClr>
            </a:gs>
            <a:gs pos="0">
              <a:schemeClr val="accent4"/>
            </a:gs>
            <a:gs pos="99000">
              <a:schemeClr val="tx2">
                <a:lumMod val="50000"/>
              </a:schemeClr>
            </a:gs>
          </a:gsLst>
          <a:lin ang="78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val 7">
            <a:extLst>
              <a:ext uri="{FF2B5EF4-FFF2-40B4-BE49-F238E27FC236}">
                <a16:creationId xmlns:a16="http://schemas.microsoft.com/office/drawing/2014/main" id="{B26F318D-C969-D7FF-8A48-244751A43C21}"/>
              </a:ext>
            </a:extLst>
          </p:cNvPr>
          <p:cNvSpPr/>
          <p:nvPr/>
        </p:nvSpPr>
        <p:spPr>
          <a:xfrm>
            <a:off x="314960" y="177163"/>
            <a:ext cx="853440" cy="84328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24" name="Title 1">
            <a:extLst>
              <a:ext uri="{FF2B5EF4-FFF2-40B4-BE49-F238E27FC236}">
                <a16:creationId xmlns:a16="http://schemas.microsoft.com/office/drawing/2014/main" id="{CE1ABEC8-43FD-4F21-A7D2-70200D8626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5831" y="1719506"/>
            <a:ext cx="8763799" cy="962733"/>
          </a:xfrm>
        </p:spPr>
        <p:txBody>
          <a:bodyPr/>
          <a:lstStyle/>
          <a:p>
            <a:r>
              <a:rPr lang="en-US" b="1" dirty="0">
                <a:cs typeface="Biome"/>
              </a:rPr>
              <a:t>🏆 Final Outcome</a:t>
            </a:r>
            <a:endParaRPr lang="en-US" dirty="0">
              <a:cs typeface="Biome"/>
            </a:endParaRPr>
          </a:p>
          <a:p>
            <a:endParaRPr lang="en-US" dirty="0"/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AE5F2E56-9F77-E1C2-EC04-EA959822CA6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85775" y="2951299"/>
            <a:ext cx="11220450" cy="2982141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latin typeface="+mj-lt"/>
                <a:ea typeface="+mn-lt"/>
                <a:cs typeface="+mn-lt"/>
              </a:rPr>
              <a:t>Summarize the overall outcome of your proposed solution.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latin typeface="+mj-lt"/>
                <a:ea typeface="+mn-lt"/>
                <a:cs typeface="+mn-lt"/>
              </a:rPr>
              <a:t>Explain how it addresses the identified problem, delivers value to users, and has the potential to create a meaningful and lasting impact.</a:t>
            </a:r>
            <a:endParaRPr lang="en-US" sz="2400" dirty="0">
              <a:latin typeface="+mj-lt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latin typeface="+mj-lt"/>
                <a:ea typeface="+mn-lt"/>
                <a:cs typeface="+mn-lt"/>
              </a:rPr>
              <a:t>A real problem addressed today, a smarter solution built for tomorrow.</a:t>
            </a:r>
            <a:endParaRPr lang="en-US" sz="2400" dirty="0">
              <a:latin typeface="+mj-lt"/>
            </a:endParaRPr>
          </a:p>
        </p:txBody>
      </p:sp>
      <p:pic>
        <p:nvPicPr>
          <p:cNvPr id="5" name="Picture 4" descr="A logo with a black background&#10;&#10;AI-generated content may be incorrect.">
            <a:extLst>
              <a:ext uri="{FF2B5EF4-FFF2-40B4-BE49-F238E27FC236}">
                <a16:creationId xmlns:a16="http://schemas.microsoft.com/office/drawing/2014/main" id="{41DB1090-2C5B-551A-BEB5-C226210C45E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98125" y="459693"/>
            <a:ext cx="1171124" cy="91666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8720A04-2F47-523A-FDBA-EC2E8AA2303E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65393"/>
          <a:stretch>
            <a:fillRect/>
          </a:stretch>
        </p:blipFill>
        <p:spPr>
          <a:xfrm>
            <a:off x="0" y="73326"/>
            <a:ext cx="1539945" cy="12876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5464980"/>
      </p:ext>
    </p:extLst>
  </p:cSld>
  <p:clrMapOvr>
    <a:masterClrMapping/>
  </p:clrMapOvr>
</p:sld>
</file>

<file path=ppt/theme/theme1.xml><?xml version="1.0" encoding="utf-8"?>
<a:theme xmlns:a="http://schemas.openxmlformats.org/drawingml/2006/main" name="Custom">
  <a:themeElements>
    <a:clrScheme name="Custom 17">
      <a:dk1>
        <a:srgbClr val="000000"/>
      </a:dk1>
      <a:lt1>
        <a:srgbClr val="FFFFFF"/>
      </a:lt1>
      <a:dk2>
        <a:srgbClr val="FC4EFB"/>
      </a:dk2>
      <a:lt2>
        <a:srgbClr val="E7E6E6"/>
      </a:lt2>
      <a:accent1>
        <a:srgbClr val="FAF24C"/>
      </a:accent1>
      <a:accent2>
        <a:srgbClr val="5EFCAC"/>
      </a:accent2>
      <a:accent3>
        <a:srgbClr val="73EBF9"/>
      </a:accent3>
      <a:accent4>
        <a:srgbClr val="316CFC"/>
      </a:accent4>
      <a:accent5>
        <a:srgbClr val="B059FD"/>
      </a:accent5>
      <a:accent6>
        <a:srgbClr val="9405FC"/>
      </a:accent6>
      <a:hlink>
        <a:srgbClr val="FFFFFF"/>
      </a:hlink>
      <a:folHlink>
        <a:srgbClr val="FFFFFF"/>
      </a:folHlink>
    </a:clrScheme>
    <a:fontScheme name="Custom 15">
      <a:majorFont>
        <a:latin typeface="Biome"/>
        <a:ea typeface=""/>
        <a:cs typeface=""/>
      </a:majorFont>
      <a:minorFont>
        <a:latin typeface="Arial Nov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M11936837_win32_SL_V11" id="{EAD6EF7B-6F25-4469-AF6A-07D6EB1461DD}" vid="{30FEA78B-2F89-4FF0-8415-E3920802C58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28" ma:contentTypeDescription="Create a new document." ma:contentTypeScope="" ma:versionID="60f5a4f2d2b0abadcf532d48ebf9cb71">
  <xsd:schema xmlns:xsd="http://www.w3.org/2001/XMLSchema" xmlns:xs="http://www.w3.org/2001/XMLSchema" xmlns:p="http://schemas.microsoft.com/office/2006/metadata/properties" xmlns:ns1="http://schemas.microsoft.com/sharepoint/v3" xmlns:ns2="71af3243-3dd4-4a8d-8c0d-dd76da1f02a5" xmlns:ns3="16c05727-aa75-4e4a-9b5f-8a80a1165891" xmlns:ns4="230e9df3-be65-4c73-a93b-d1236ebd677e" targetNamespace="http://schemas.microsoft.com/office/2006/metadata/properties" ma:root="true" ma:fieldsID="7dd78129e6a1811f84807ad11c651531" ns1:_="" ns2:_="" ns3:_="" ns4:_="">
    <xsd:import namespace="http://schemas.microsoft.com/sharepoint/v3"/>
    <xsd:import namespace="71af3243-3dd4-4a8d-8c0d-dd76da1f02a5"/>
    <xsd:import namespace="16c05727-aa75-4e4a-9b5f-8a80a1165891"/>
    <xsd:import namespace="230e9df3-be65-4c73-a93b-d1236ebd677e"/>
    <xsd:element name="properties">
      <xsd:complexType>
        <xsd:sequence>
          <xsd:element name="documentManagement">
            <xsd:complexType>
              <xsd:all>
                <xsd:element ref="ns2:Status" minOccurs="0"/>
                <xsd:element ref="ns2:Image" minOccurs="0"/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1:_ip_UnifiedCompliancePolicyProperties" minOccurs="0"/>
                <xsd:element ref="ns1:_ip_UnifiedCompliancePolicyUIAction" minOccurs="0"/>
                <xsd:element ref="ns4:TaxCatchAll" minOccurs="0"/>
                <xsd:element ref="ns2:ImageTagsTaxHTField" minOccurs="0"/>
                <xsd:element ref="ns2:MediaServiceLocation" minOccurs="0"/>
                <xsd:element ref="ns2:MediaLengthInSeconds" minOccurs="0"/>
                <xsd:element ref="ns2:Background" minOccurs="0"/>
                <xsd:element ref="ns2:MediaServiceSearchProperties" minOccurs="0"/>
                <xsd:element ref="ns2:MediaServiceDocTags" minOccurs="0"/>
                <xsd:element ref="ns2:MediaServiceObjectDetectorVersions" minOccurs="0"/>
                <xsd:element ref="ns2:MediaServiceSystemTag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 ma:readOnly="false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 ma:readOnly="fals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Status" ma:index="2" nillable="true" ma:displayName="Status" ma:default="Not started" ma:format="Dropdown" ma:internalName="Status" ma:readOnly="false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  <xsd:element name="Image" ma:index="3" nillable="true" ma:displayName="Image" ma:format="Image" ma:internalName="Image" ma:readOnly="fals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hidden="true" ma:internalName="MediaServiceOCR" ma:readOnly="true">
      <xsd:simpleType>
        <xsd:restriction base="dms:Note"/>
      </xsd:simpleType>
    </xsd:element>
    <xsd:element name="MediaServiceAutoTags" ma:index="11" nillable="true" ma:displayName="MediaServiceAutoTags" ma:hidden="true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hidden="true" ma:internalName="MediaServiceKeyPoints" ma:readOnly="false">
      <xsd:simpleType>
        <xsd:restriction base="dms:Note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ImageTagsTaxHTField" ma:index="25" nillable="true" ma:taxonomy="true" ma:internalName="ImageTagsTaxHTField" ma:taxonomyFieldName="MediaServiceImageTags" ma:displayName="Image Tags" ma:readOnly="false" ma:fieldId="{5cf76f15-5ced-4ddc-b409-7134ff3c332f}" ma:taxonomyMulti="true" ma:sspId="e385fb40-52d4-4fae-9c5b-3e8ff8a5878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6" nillable="true" ma:displayName="Location" ma:hidden="true" ma:internalName="MediaServiceLocation" ma:readOnly="true">
      <xsd:simpleType>
        <xsd:restriction base="dms:Text"/>
      </xsd:simpleType>
    </xsd:element>
    <xsd:element name="MediaLengthInSeconds" ma:index="27" nillable="true" ma:displayName="MediaLengthInSeconds" ma:hidden="true" ma:internalName="MediaLengthInSeconds" ma:readOnly="true">
      <xsd:simpleType>
        <xsd:restriction base="dms:Unknown"/>
      </xsd:simpleType>
    </xsd:element>
    <xsd:element name="Background" ma:index="28" nillable="true" ma:displayName="Background" ma:default="0" ma:format="Dropdown" ma:internalName="Background">
      <xsd:simpleType>
        <xsd:restriction base="dms:Boolean"/>
      </xsd:simpleType>
    </xsd:element>
    <xsd:element name="MediaServiceSearchProperties" ma:index="29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ocTags" ma:index="30" nillable="true" ma:displayName="MediaServiceDocTags" ma:hidden="true" ma:internalName="MediaServiceDocTags" ma:readOnly="true">
      <xsd:simpleType>
        <xsd:restriction base="dms:Note"/>
      </xsd:simpleType>
    </xsd:element>
    <xsd:element name="MediaServiceObjectDetectorVersions" ma:index="3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ystemTags" ma:index="32" nillable="true" ma:displayName="MediaServiceSystemTags" ma:hidden="true" ma:internalName="MediaServiceSystemTag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hidden="tru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hidden="true" ma:internalName="SharedWithDetail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0e9df3-be65-4c73-a93b-d1236ebd677e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3f6bfcbc-3db3-4ae6-bd76-326f0798ad28}" ma:internalName="TaxCatchAll" ma:readOnly="false" ma:showField="CatchAllData" ma:web="16c05727-aa75-4e4a-9b5f-8a80a11658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Image xmlns="71af3243-3dd4-4a8d-8c0d-dd76da1f02a5">
      <Url xsi:nil="true"/>
      <Description xsi:nil="true"/>
    </Image>
    <Status xmlns="71af3243-3dd4-4a8d-8c0d-dd76da1f02a5">Not started</Status>
    <Background xmlns="71af3243-3dd4-4a8d-8c0d-dd76da1f02a5">false</Background>
    <_ip_UnifiedCompliancePolicyProperties xmlns="http://schemas.microsoft.com/sharepoint/v3" xsi:nil="true"/>
    <ImageTagsTaxHTField xmlns="71af3243-3dd4-4a8d-8c0d-dd76da1f02a5">
      <Terms xmlns="http://schemas.microsoft.com/office/infopath/2007/PartnerControls"/>
    </ImageTagsTaxHTField>
    <TaxCatchAll xmlns="230e9df3-be65-4c73-a93b-d1236ebd677e" xsi:nil="true"/>
    <MediaServiceKeyPoints xmlns="71af3243-3dd4-4a8d-8c0d-dd76da1f02a5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AF6E7B4D-FB62-47B7-AAA7-0DEC9938DB8A}">
  <ds:schemaRefs>
    <ds:schemaRef ds:uri="16c05727-aa75-4e4a-9b5f-8a80a1165891"/>
    <ds:schemaRef ds:uri="230e9df3-be65-4c73-a93b-d1236ebd677e"/>
    <ds:schemaRef ds:uri="71af3243-3dd4-4a8d-8c0d-dd76da1f02a5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microsoft.com/sharepoint/v3"/>
    <ds:schemaRef ds:uri="http://schemas.openxmlformats.org/package/2006/metadata/core-properties"/>
    <ds:schemaRef ds:uri="http://www.w3.org/2000/xmlns/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E42E6C21-1752-4E06-9FE3-208D45ADB668}">
  <ds:schemaRefs>
    <ds:schemaRef ds:uri="230e9df3-be65-4c73-a93b-d1236ebd677e"/>
    <ds:schemaRef ds:uri="71af3243-3dd4-4a8d-8c0d-dd76da1f02a5"/>
    <ds:schemaRef ds:uri="http://schemas.microsoft.com/office/2006/metadata/properties"/>
    <ds:schemaRef ds:uri="http://schemas.microsoft.com/office/infopath/2007/PartnerControls"/>
    <ds:schemaRef ds:uri="http://schemas.microsoft.com/sharepoint/v3"/>
    <ds:schemaRef ds:uri="http://www.w3.org/2000/xmlns/"/>
    <ds:schemaRef ds:uri="http://www.w3.org/2001/XMLSchema-instance"/>
  </ds:schemaRefs>
</ds:datastoreItem>
</file>

<file path=customXml/itemProps3.xml><?xml version="1.0" encoding="utf-8"?>
<ds:datastoreItem xmlns:ds="http://schemas.openxmlformats.org/officeDocument/2006/customXml" ds:itemID="{A78D9019-7CE1-4B77-8F5D-67F6576598CB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153</TotalTime>
  <Words>382</Words>
  <Application>Microsoft Office PowerPoint</Application>
  <PresentationFormat>Widescreen</PresentationFormat>
  <Paragraphs>61</Paragraphs>
  <Slides>7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4" baseType="lpstr">
      <vt:lpstr>Arial</vt:lpstr>
      <vt:lpstr>Arial Black</vt:lpstr>
      <vt:lpstr>Arial Nova</vt:lpstr>
      <vt:lpstr>Biome</vt:lpstr>
      <vt:lpstr>Calibri</vt:lpstr>
      <vt:lpstr>Segoe UI</vt:lpstr>
      <vt:lpstr>Custom</vt:lpstr>
      <vt:lpstr>PowerPoint Presentation</vt:lpstr>
      <vt:lpstr>PowerPoint Presentation</vt:lpstr>
      <vt:lpstr> PROPOSED Solution </vt:lpstr>
      <vt:lpstr>   solution workflow (DIAGRAM)</vt:lpstr>
      <vt:lpstr>Feasibility AND SDG MAPPING</vt:lpstr>
      <vt:lpstr>IMPACTS AND BENIFITS</vt:lpstr>
      <vt:lpstr>🏆 Final Outcome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Ideathon 2026</dc:title>
  <dc:creator>VISHNU PRIYA</dc:creator>
  <cp:lastModifiedBy>vikinandano6@outlook.com</cp:lastModifiedBy>
  <cp:revision>7</cp:revision>
  <dcterms:created xsi:type="dcterms:W3CDTF">2026-07-24T15:08:36Z</dcterms:created>
  <dcterms:modified xsi:type="dcterms:W3CDTF">2026-07-27T06:19:29Z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